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3"/>
  </p:notesMasterIdLst>
  <p:handoutMasterIdLst>
    <p:handoutMasterId r:id="rId4"/>
  </p:handoutMasterIdLst>
  <p:sldIdLst>
    <p:sldId id="270" r:id="rId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2">
          <p15:clr>
            <a:srgbClr val="A4A3A4"/>
          </p15:clr>
        </p15:guide>
        <p15:guide id="2" pos="288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64" autoAdjust="0"/>
    <p:restoredTop sz="94698" autoAdjust="0"/>
  </p:normalViewPr>
  <p:slideViewPr>
    <p:cSldViewPr snapToGrid="0" showGuides="1">
      <p:cViewPr varScale="1">
        <p:scale>
          <a:sx n="111" d="100"/>
          <a:sy n="111" d="100"/>
        </p:scale>
        <p:origin x="1480" y="200"/>
      </p:cViewPr>
      <p:guideLst>
        <p:guide orient="horz" pos="2162"/>
        <p:guide pos="288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8" d="100"/>
          <a:sy n="88" d="100"/>
        </p:scale>
        <p:origin x="-2310" y="-12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4.pn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A45904C4-010F-4896-9D22-0FDDB5A0FF93}" type="datetimeFigureOut">
              <a:rPr lang="en-US" smtClean="0">
                <a:solidFill>
                  <a:schemeClr val="bg1">
                    <a:lumMod val="65000"/>
                  </a:schemeClr>
                </a:solidFill>
                <a:latin typeface="Tahoma" pitchFamily="34" charset="0"/>
                <a:ea typeface="Tahoma" pitchFamily="34" charset="0"/>
                <a:cs typeface="Tahoma" pitchFamily="34" charset="0"/>
              </a:rPr>
              <a:pPr/>
              <a:t>4/4/16</a:t>
            </a:fld>
            <a:endParaRPr lang="en-US" dirty="0">
              <a:solidFill>
                <a:schemeClr val="bg1">
                  <a:lumMod val="65000"/>
                </a:schemeClr>
              </a:solidFill>
              <a:latin typeface="Tahoma" pitchFamily="34" charset="0"/>
              <a:ea typeface="Tahoma" pitchFamily="34" charset="0"/>
              <a:cs typeface="Tahoma" pitchFamily="34" charset="0"/>
            </a:endParaRPr>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r>
              <a:rPr lang="en-US" dirty="0" smtClean="0">
                <a:solidFill>
                  <a:schemeClr val="bg1">
                    <a:lumMod val="65000"/>
                  </a:schemeClr>
                </a:solidFill>
                <a:latin typeface="Tahoma" pitchFamily="34" charset="0"/>
                <a:ea typeface="Tahoma" pitchFamily="34" charset="0"/>
                <a:cs typeface="Tahoma" pitchFamily="34" charset="0"/>
              </a:rPr>
              <a:t>Distribution Statement</a:t>
            </a:r>
            <a:endParaRPr lang="en-US" dirty="0">
              <a:solidFill>
                <a:schemeClr val="bg1">
                  <a:lumMod val="65000"/>
                </a:schemeClr>
              </a:solidFill>
              <a:latin typeface="Tahoma" pitchFamily="34" charset="0"/>
              <a:ea typeface="Tahoma" pitchFamily="34" charset="0"/>
              <a:cs typeface="Tahoma" pitchFamily="34" charset="0"/>
            </a:endParaRPr>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4899D1F1-6DC0-4977-808C-FD0BF7AD2565}" type="slidenum">
              <a:rPr lang="en-US" smtClean="0">
                <a:solidFill>
                  <a:schemeClr val="bg1">
                    <a:lumMod val="65000"/>
                  </a:schemeClr>
                </a:solidFill>
                <a:latin typeface="Tahoma" pitchFamily="34" charset="0"/>
                <a:ea typeface="Tahoma" pitchFamily="34" charset="0"/>
                <a:cs typeface="Tahoma" pitchFamily="34" charset="0"/>
              </a:rPr>
              <a:pPr/>
              <a:t>‹#›</a:t>
            </a:fld>
            <a:endParaRPr lang="en-US" dirty="0">
              <a:solidFill>
                <a:schemeClr val="bg1">
                  <a:lumMod val="65000"/>
                </a:schemeClr>
              </a:solidFill>
              <a:latin typeface="Tahoma" pitchFamily="34" charset="0"/>
              <a:ea typeface="Tahoma" pitchFamily="34" charset="0"/>
              <a:cs typeface="Tahoma" pitchFamily="34" charset="0"/>
            </a:endParaRPr>
          </a:p>
        </p:txBody>
      </p:sp>
      <p:pic>
        <p:nvPicPr>
          <p:cNvPr id="6" name="Picture 6" descr="TITLE-HEADER LOGO.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5787" y="-77470"/>
            <a:ext cx="1582209" cy="1084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45924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4.png"/></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solidFill>
                  <a:schemeClr val="bg1">
                    <a:lumMod val="65000"/>
                  </a:schemeClr>
                </a:solidFill>
                <a:latin typeface="Tahoma" pitchFamily="34" charset="0"/>
                <a:ea typeface="Tahoma" pitchFamily="34" charset="0"/>
                <a:cs typeface="Tahoma" pitchFamily="34" charset="0"/>
              </a:defRPr>
            </a:lvl1pPr>
          </a:lstStyle>
          <a:p>
            <a:fld id="{92715C0D-0E45-40B4-BE1B-664AAA8E6B7F}" type="datetimeFigureOut">
              <a:rPr lang="en-US" smtClean="0"/>
              <a:pPr/>
              <a:t>4/4/16</a:t>
            </a:fld>
            <a:endParaRPr lang="en-US" dirty="0"/>
          </a:p>
        </p:txBody>
      </p:sp>
      <p:sp>
        <p:nvSpPr>
          <p:cNvPr id="4" name="Slide Image Placeholder 3"/>
          <p:cNvSpPr>
            <a:spLocks noGrp="1" noRot="1" noChangeAspect="1"/>
          </p:cNvSpPr>
          <p:nvPr>
            <p:ph type="sldImg" idx="2"/>
          </p:nvPr>
        </p:nvSpPr>
        <p:spPr>
          <a:xfrm>
            <a:off x="1181100" y="895350"/>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648200"/>
            <a:ext cx="5608320" cy="3950970"/>
          </a:xfrm>
          <a:prstGeom prst="rect">
            <a:avLst/>
          </a:prstGeom>
        </p:spPr>
        <p:txBody>
          <a:bodyPr vert="horz" lIns="93177" tIns="46589" rIns="93177" bIns="46589"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solidFill>
                  <a:schemeClr val="bg1">
                    <a:lumMod val="65000"/>
                  </a:schemeClr>
                </a:solidFill>
                <a:latin typeface="Tahoma" pitchFamily="34" charset="0"/>
                <a:ea typeface="Tahoma" pitchFamily="34" charset="0"/>
                <a:cs typeface="Tahoma" pitchFamily="34" charset="0"/>
              </a:defRPr>
            </a:lvl1pPr>
          </a:lstStyle>
          <a:p>
            <a:r>
              <a:rPr lang="en-US" dirty="0" smtClean="0"/>
              <a:t>Distribution Statement</a:t>
            </a:r>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solidFill>
                  <a:schemeClr val="bg1">
                    <a:lumMod val="65000"/>
                  </a:schemeClr>
                </a:solidFill>
                <a:latin typeface="Tahoma" pitchFamily="34" charset="0"/>
                <a:ea typeface="Tahoma" pitchFamily="34" charset="0"/>
                <a:cs typeface="Tahoma" pitchFamily="34" charset="0"/>
              </a:defRPr>
            </a:lvl1pPr>
          </a:lstStyle>
          <a:p>
            <a:fld id="{639B577F-6036-4BCD-9021-A736CBC28733}" type="slidenum">
              <a:rPr lang="en-US" smtClean="0"/>
              <a:pPr/>
              <a:t>‹#›</a:t>
            </a:fld>
            <a:endParaRPr lang="en-US" dirty="0"/>
          </a:p>
        </p:txBody>
      </p:sp>
      <p:pic>
        <p:nvPicPr>
          <p:cNvPr id="8" name="Picture 6" descr="TITLE-HEADER LOGO.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5787" y="-77470"/>
            <a:ext cx="1582209" cy="1084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86335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Tahoma" pitchFamily="34" charset="0"/>
        <a:ea typeface="Tahoma" pitchFamily="34" charset="0"/>
        <a:cs typeface="Tahoma" pitchFamily="34" charset="0"/>
      </a:defRPr>
    </a:lvl1pPr>
    <a:lvl2pPr marL="457200" algn="l" defTabSz="914400" rtl="0" eaLnBrk="1" latinLnBrk="0" hangingPunct="1">
      <a:defRPr sz="1200" kern="1200">
        <a:solidFill>
          <a:schemeClr val="tx1"/>
        </a:solidFill>
        <a:latin typeface="Tahoma" pitchFamily="34" charset="0"/>
        <a:ea typeface="Tahoma" pitchFamily="34" charset="0"/>
        <a:cs typeface="Tahoma" pitchFamily="34" charset="0"/>
      </a:defRPr>
    </a:lvl2pPr>
    <a:lvl3pPr marL="914400" algn="l" defTabSz="914400" rtl="0" eaLnBrk="1" latinLnBrk="0" hangingPunct="1">
      <a:defRPr sz="1200" kern="1200">
        <a:solidFill>
          <a:schemeClr val="tx1"/>
        </a:solidFill>
        <a:latin typeface="Tahoma" pitchFamily="34" charset="0"/>
        <a:ea typeface="Tahoma" pitchFamily="34" charset="0"/>
        <a:cs typeface="Tahoma" pitchFamily="34" charset="0"/>
      </a:defRPr>
    </a:lvl3pPr>
    <a:lvl4pPr marL="1371600" algn="l" defTabSz="914400" rtl="0" eaLnBrk="1" latinLnBrk="0" hangingPunct="1">
      <a:defRPr sz="1200" kern="1200">
        <a:solidFill>
          <a:schemeClr val="tx1"/>
        </a:solidFill>
        <a:latin typeface="Tahoma" pitchFamily="34" charset="0"/>
        <a:ea typeface="Tahoma" pitchFamily="34" charset="0"/>
        <a:cs typeface="Tahoma" pitchFamily="34" charset="0"/>
      </a:defRPr>
    </a:lvl4pPr>
    <a:lvl5pPr marL="1828800" algn="l" defTabSz="914400" rtl="0" eaLnBrk="1" latinLnBrk="0" hangingPunct="1">
      <a:defRPr sz="1200" kern="1200">
        <a:solidFill>
          <a:schemeClr val="tx1"/>
        </a:solidFill>
        <a:latin typeface="Tahoma" pitchFamily="34" charset="0"/>
        <a:ea typeface="Tahoma" pitchFamily="34" charset="0"/>
        <a:cs typeface="Tahoma"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_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5" name="Title 1"/>
          <p:cNvSpPr>
            <a:spLocks noGrp="1"/>
          </p:cNvSpPr>
          <p:nvPr>
            <p:ph type="ctrTitle"/>
          </p:nvPr>
        </p:nvSpPr>
        <p:spPr>
          <a:xfrm>
            <a:off x="682625" y="1456511"/>
            <a:ext cx="7772400" cy="457200"/>
          </a:xfrm>
        </p:spPr>
        <p:txBody>
          <a:bodyPr anchor="b" anchorCtr="0"/>
          <a:lstStyle>
            <a:lvl1pPr algn="ctr">
              <a:defRPr sz="2400" b="1">
                <a:latin typeface="Tahoma" pitchFamily="34" charset="0"/>
                <a:ea typeface="Tahoma" pitchFamily="34" charset="0"/>
                <a:cs typeface="Tahoma" pitchFamily="34" charset="0"/>
              </a:defRPr>
            </a:lvl1pPr>
          </a:lstStyle>
          <a:p>
            <a:r>
              <a:rPr lang="en-US" smtClean="0"/>
              <a:t>Click to edit Master title style</a:t>
            </a:r>
            <a:endParaRPr lang="en-US" dirty="0"/>
          </a:p>
        </p:txBody>
      </p:sp>
      <p:sp>
        <p:nvSpPr>
          <p:cNvPr id="6" name="Subtitle 2"/>
          <p:cNvSpPr>
            <a:spLocks noGrp="1"/>
          </p:cNvSpPr>
          <p:nvPr>
            <p:ph type="subTitle" idx="1" hasCustomPrompt="1"/>
          </p:nvPr>
        </p:nvSpPr>
        <p:spPr>
          <a:xfrm>
            <a:off x="1371600" y="2057400"/>
            <a:ext cx="6400800" cy="1752600"/>
          </a:xfrm>
        </p:spPr>
        <p:txBody>
          <a:bodyPr/>
          <a:lstStyle>
            <a:lvl1pPr marL="0" indent="0" algn="ctr">
              <a:buNone/>
              <a:defRPr sz="1800">
                <a:latin typeface="Tahoma" pitchFamily="34" charset="0"/>
                <a:ea typeface="Tahoma" pitchFamily="34" charset="0"/>
                <a:cs typeface="Tahoma"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add briefer names</a:t>
            </a:r>
            <a:endParaRPr lang="en-US" dirty="0"/>
          </a:p>
        </p:txBody>
      </p:sp>
      <p:cxnSp>
        <p:nvCxnSpPr>
          <p:cNvPr id="7" name="Straight Connector 6"/>
          <p:cNvCxnSpPr>
            <a:cxnSpLocks noChangeShapeType="1"/>
          </p:cNvCxnSpPr>
          <p:nvPr userDrawn="1"/>
        </p:nvCxnSpPr>
        <p:spPr bwMode="auto">
          <a:xfrm>
            <a:off x="381000" y="1979615"/>
            <a:ext cx="8382000" cy="1587"/>
          </a:xfrm>
          <a:prstGeom prst="line">
            <a:avLst/>
          </a:prstGeom>
          <a:noFill/>
          <a:ln w="22225">
            <a:solidFill>
              <a:srgbClr val="0F5E90"/>
            </a:solidFill>
            <a:round/>
            <a:headEnd/>
            <a:tailEnd/>
          </a:ln>
          <a:extLst>
            <a:ext uri="{909E8E84-426E-40DD-AFC4-6F175D3DCCD1}">
              <a14:hiddenFill xmlns:a14="http://schemas.microsoft.com/office/drawing/2010/main">
                <a:noFill/>
              </a14:hiddenFill>
            </a:ext>
          </a:extLst>
        </p:spPr>
      </p:cxn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51280" y="5226161"/>
            <a:ext cx="1241441" cy="749220"/>
          </a:xfrm>
          <a:prstGeom prst="rect">
            <a:avLst/>
          </a:prstGeom>
        </p:spPr>
      </p:pic>
      <p:sp>
        <p:nvSpPr>
          <p:cNvPr id="9" name="Text Placeholder 8"/>
          <p:cNvSpPr>
            <a:spLocks noGrp="1"/>
          </p:cNvSpPr>
          <p:nvPr>
            <p:ph type="body" sz="quarter" idx="12" hasCustomPrompt="1"/>
          </p:nvPr>
        </p:nvSpPr>
        <p:spPr>
          <a:xfrm>
            <a:off x="1375646" y="4049486"/>
            <a:ext cx="6393425" cy="720221"/>
          </a:xfrm>
        </p:spPr>
        <p:txBody>
          <a:bodyPr/>
          <a:lstStyle>
            <a:lvl1pPr algn="ctr" eaLnBrk="1" hangingPunct="1">
              <a:defRPr sz="1600">
                <a:solidFill>
                  <a:schemeClr val="bg1">
                    <a:lumMod val="65000"/>
                  </a:schemeClr>
                </a:solidFill>
              </a:defRPr>
            </a:lvl1pPr>
          </a:lstStyle>
          <a:p>
            <a:pPr eaLnBrk="1" hangingPunct="1"/>
            <a:r>
              <a:rPr lang="en-US" dirty="0" smtClean="0">
                <a:latin typeface="Tahoma" charset="0"/>
              </a:rPr>
              <a:t>Click to edit “Briefing prepared for”</a:t>
            </a:r>
          </a:p>
        </p:txBody>
      </p:sp>
      <p:sp>
        <p:nvSpPr>
          <p:cNvPr id="11" name="Text Placeholder 10"/>
          <p:cNvSpPr>
            <a:spLocks noGrp="1"/>
          </p:cNvSpPr>
          <p:nvPr>
            <p:ph type="body" sz="quarter" idx="13" hasCustomPrompt="1"/>
          </p:nvPr>
        </p:nvSpPr>
        <p:spPr>
          <a:xfrm>
            <a:off x="2740025" y="4790048"/>
            <a:ext cx="3657599" cy="322825"/>
          </a:xfrm>
        </p:spPr>
        <p:txBody>
          <a:bodyPr/>
          <a:lstStyle>
            <a:lvl1pPr algn="ctr" eaLnBrk="1" hangingPunct="1">
              <a:defRPr sz="1600">
                <a:solidFill>
                  <a:schemeClr val="bg1">
                    <a:lumMod val="65000"/>
                  </a:schemeClr>
                </a:solidFill>
              </a:defRPr>
            </a:lvl1pPr>
          </a:lstStyle>
          <a:p>
            <a:pPr eaLnBrk="1" hangingPunct="1"/>
            <a:r>
              <a:rPr lang="en-US" dirty="0" smtClean="0">
                <a:latin typeface="Tahoma" charset="0"/>
              </a:rPr>
              <a:t>Click to edit Date</a:t>
            </a:r>
          </a:p>
        </p:txBody>
      </p:sp>
    </p:spTree>
    <p:extLst>
      <p:ext uri="{BB962C8B-B14F-4D97-AF65-F5344CB8AC3E}">
        <p14:creationId xmlns:p14="http://schemas.microsoft.com/office/powerpoint/2010/main" val="3498614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_Four_Box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5" name="Content Placeholder 2"/>
          <p:cNvSpPr>
            <a:spLocks noGrp="1"/>
          </p:cNvSpPr>
          <p:nvPr>
            <p:ph sz="quarter" idx="13"/>
          </p:nvPr>
        </p:nvSpPr>
        <p:spPr>
          <a:xfrm>
            <a:off x="457202" y="1066800"/>
            <a:ext cx="4033159" cy="2362200"/>
          </a:xfrm>
        </p:spPr>
        <p:txBody>
          <a:bodyPr/>
          <a:lstStyle>
            <a:lvl1pPr marL="342900" indent="-342900">
              <a:buFont typeface="Arial" pitchFamily="34" charset="0"/>
              <a:buChar char="•"/>
              <a:defRPr sz="1800">
                <a:latin typeface="Tahoma" pitchFamily="34" charset="0"/>
                <a:ea typeface="Tahoma" pitchFamily="34" charset="0"/>
                <a:cs typeface="Tahoma" pitchFamily="34" charset="0"/>
              </a:defRPr>
            </a:lvl1pPr>
            <a:lvl2pPr marL="742950" indent="-285750">
              <a:buFont typeface="Arial" pitchFamily="34" charset="0"/>
              <a:buChar char="•"/>
              <a:defRPr sz="1600">
                <a:latin typeface="Tahoma" pitchFamily="34" charset="0"/>
                <a:ea typeface="Tahoma" pitchFamily="34" charset="0"/>
                <a:cs typeface="Tahoma" pitchFamily="34" charset="0"/>
              </a:defRPr>
            </a:lvl2pPr>
            <a:lvl3pPr marL="1143000" indent="-228600">
              <a:buFont typeface="Arial" pitchFamily="34" charset="0"/>
              <a:buChar char="•"/>
              <a:defRPr sz="1400">
                <a:latin typeface="Tahoma" pitchFamily="34" charset="0"/>
                <a:ea typeface="Tahoma" pitchFamily="34" charset="0"/>
                <a:cs typeface="Tahoma" pitchFamily="34" charset="0"/>
              </a:defRPr>
            </a:lvl3pPr>
            <a:lvl4pPr marL="1600200" indent="-228600">
              <a:buFont typeface="Arial" pitchFamily="34" charset="0"/>
              <a:buChar char="•"/>
              <a:defRPr sz="1300">
                <a:latin typeface="Tahoma" pitchFamily="34" charset="0"/>
                <a:ea typeface="Tahoma" pitchFamily="34" charset="0"/>
                <a:cs typeface="Tahoma" pitchFamily="34" charset="0"/>
              </a:defRPr>
            </a:lvl4pPr>
            <a:lvl5pPr marL="2057400" indent="-228600">
              <a:buFont typeface="Arial" pitchFamily="34" charset="0"/>
              <a:buChar char="•"/>
              <a:defRPr sz="1300">
                <a:latin typeface="Tahoma" pitchFamily="34" charset="0"/>
                <a:ea typeface="Tahoma" pitchFamily="34" charset="0"/>
                <a:cs typeface="Tahom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2"/>
          <p:cNvSpPr>
            <a:spLocks noGrp="1"/>
          </p:cNvSpPr>
          <p:nvPr>
            <p:ph sz="quarter" idx="14"/>
          </p:nvPr>
        </p:nvSpPr>
        <p:spPr>
          <a:xfrm>
            <a:off x="4645481" y="1066800"/>
            <a:ext cx="4117523" cy="2362200"/>
          </a:xfrm>
        </p:spPr>
        <p:txBody>
          <a:bodyPr/>
          <a:lstStyle>
            <a:lvl1pPr marL="342900" indent="-342900">
              <a:buFont typeface="Arial" pitchFamily="34" charset="0"/>
              <a:buChar char="•"/>
              <a:defRPr sz="1800">
                <a:latin typeface="Tahoma" pitchFamily="34" charset="0"/>
                <a:ea typeface="Tahoma" pitchFamily="34" charset="0"/>
                <a:cs typeface="Tahoma" pitchFamily="34" charset="0"/>
              </a:defRPr>
            </a:lvl1pPr>
            <a:lvl2pPr marL="742950" indent="-285750">
              <a:buFont typeface="Arial" pitchFamily="34" charset="0"/>
              <a:buChar char="•"/>
              <a:defRPr sz="1600">
                <a:latin typeface="Tahoma" pitchFamily="34" charset="0"/>
                <a:ea typeface="Tahoma" pitchFamily="34" charset="0"/>
                <a:cs typeface="Tahoma" pitchFamily="34" charset="0"/>
              </a:defRPr>
            </a:lvl2pPr>
            <a:lvl3pPr marL="1143000" indent="-228600">
              <a:buFont typeface="Arial" pitchFamily="34" charset="0"/>
              <a:buChar char="•"/>
              <a:defRPr sz="1400">
                <a:latin typeface="Tahoma" pitchFamily="34" charset="0"/>
                <a:ea typeface="Tahoma" pitchFamily="34" charset="0"/>
                <a:cs typeface="Tahoma" pitchFamily="34" charset="0"/>
              </a:defRPr>
            </a:lvl3pPr>
            <a:lvl4pPr marL="1600200" indent="-228600">
              <a:buFont typeface="Arial" pitchFamily="34" charset="0"/>
              <a:buChar char="•"/>
              <a:defRPr sz="1300">
                <a:latin typeface="Tahoma" pitchFamily="34" charset="0"/>
                <a:ea typeface="Tahoma" pitchFamily="34" charset="0"/>
                <a:cs typeface="Tahoma" pitchFamily="34" charset="0"/>
              </a:defRPr>
            </a:lvl4pPr>
            <a:lvl5pPr marL="2057400" indent="-228600">
              <a:buFont typeface="Arial" pitchFamily="34" charset="0"/>
              <a:buChar char="•"/>
              <a:defRPr sz="1300">
                <a:latin typeface="Tahoma" pitchFamily="34" charset="0"/>
                <a:ea typeface="Tahoma" pitchFamily="34" charset="0"/>
                <a:cs typeface="Tahom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2"/>
          <p:cNvSpPr>
            <a:spLocks noGrp="1"/>
          </p:cNvSpPr>
          <p:nvPr>
            <p:ph sz="quarter" idx="15"/>
          </p:nvPr>
        </p:nvSpPr>
        <p:spPr>
          <a:xfrm>
            <a:off x="4645477" y="3521528"/>
            <a:ext cx="4117523" cy="2362200"/>
          </a:xfrm>
        </p:spPr>
        <p:txBody>
          <a:bodyPr/>
          <a:lstStyle>
            <a:lvl1pPr marL="342900" indent="-342900">
              <a:buFont typeface="Arial" pitchFamily="34" charset="0"/>
              <a:buChar char="•"/>
              <a:defRPr sz="1800">
                <a:latin typeface="Tahoma" pitchFamily="34" charset="0"/>
                <a:ea typeface="Tahoma" pitchFamily="34" charset="0"/>
                <a:cs typeface="Tahoma" pitchFamily="34" charset="0"/>
              </a:defRPr>
            </a:lvl1pPr>
            <a:lvl2pPr marL="742950" indent="-285750">
              <a:buFont typeface="Arial" pitchFamily="34" charset="0"/>
              <a:buChar char="•"/>
              <a:defRPr sz="1600">
                <a:latin typeface="Tahoma" pitchFamily="34" charset="0"/>
                <a:ea typeface="Tahoma" pitchFamily="34" charset="0"/>
                <a:cs typeface="Tahoma" pitchFamily="34" charset="0"/>
              </a:defRPr>
            </a:lvl2pPr>
            <a:lvl3pPr marL="1143000" indent="-228600">
              <a:buFont typeface="Arial" pitchFamily="34" charset="0"/>
              <a:buChar char="•"/>
              <a:defRPr sz="1400">
                <a:latin typeface="Tahoma" pitchFamily="34" charset="0"/>
                <a:ea typeface="Tahoma" pitchFamily="34" charset="0"/>
                <a:cs typeface="Tahoma" pitchFamily="34" charset="0"/>
              </a:defRPr>
            </a:lvl3pPr>
            <a:lvl4pPr marL="1600200" indent="-228600">
              <a:buFont typeface="Arial" pitchFamily="34" charset="0"/>
              <a:buChar char="•"/>
              <a:defRPr sz="1300">
                <a:latin typeface="Tahoma" pitchFamily="34" charset="0"/>
                <a:ea typeface="Tahoma" pitchFamily="34" charset="0"/>
                <a:cs typeface="Tahoma" pitchFamily="34" charset="0"/>
              </a:defRPr>
            </a:lvl4pPr>
            <a:lvl5pPr marL="2057400" indent="-228600">
              <a:buFont typeface="Arial" pitchFamily="34" charset="0"/>
              <a:buChar char="•"/>
              <a:defRPr sz="1300">
                <a:latin typeface="Tahoma" pitchFamily="34" charset="0"/>
                <a:ea typeface="Tahoma" pitchFamily="34" charset="0"/>
                <a:cs typeface="Tahom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Content Placeholder 2"/>
          <p:cNvSpPr>
            <a:spLocks noGrp="1"/>
          </p:cNvSpPr>
          <p:nvPr>
            <p:ph sz="quarter" idx="16"/>
          </p:nvPr>
        </p:nvSpPr>
        <p:spPr>
          <a:xfrm>
            <a:off x="454481" y="3529693"/>
            <a:ext cx="4033159" cy="2362200"/>
          </a:xfrm>
        </p:spPr>
        <p:txBody>
          <a:bodyPr/>
          <a:lstStyle>
            <a:lvl1pPr marL="342900" indent="-342900">
              <a:buFont typeface="Arial" pitchFamily="34" charset="0"/>
              <a:buChar char="•"/>
              <a:defRPr sz="1800">
                <a:latin typeface="Tahoma" pitchFamily="34" charset="0"/>
                <a:ea typeface="Tahoma" pitchFamily="34" charset="0"/>
                <a:cs typeface="Tahoma" pitchFamily="34" charset="0"/>
              </a:defRPr>
            </a:lvl1pPr>
            <a:lvl2pPr marL="742950" indent="-285750">
              <a:buFont typeface="Arial" pitchFamily="34" charset="0"/>
              <a:buChar char="•"/>
              <a:defRPr sz="1600">
                <a:latin typeface="Tahoma" pitchFamily="34" charset="0"/>
                <a:ea typeface="Tahoma" pitchFamily="34" charset="0"/>
                <a:cs typeface="Tahoma" pitchFamily="34" charset="0"/>
              </a:defRPr>
            </a:lvl2pPr>
            <a:lvl3pPr marL="1143000" indent="-228600">
              <a:buFont typeface="Arial" pitchFamily="34" charset="0"/>
              <a:buChar char="•"/>
              <a:defRPr sz="1400">
                <a:latin typeface="Tahoma" pitchFamily="34" charset="0"/>
                <a:ea typeface="Tahoma" pitchFamily="34" charset="0"/>
                <a:cs typeface="Tahoma" pitchFamily="34" charset="0"/>
              </a:defRPr>
            </a:lvl3pPr>
            <a:lvl4pPr marL="1600200" indent="-228600">
              <a:buFont typeface="Arial" pitchFamily="34" charset="0"/>
              <a:buChar char="•"/>
              <a:defRPr sz="1300">
                <a:latin typeface="Tahoma" pitchFamily="34" charset="0"/>
                <a:ea typeface="Tahoma" pitchFamily="34" charset="0"/>
                <a:cs typeface="Tahoma" pitchFamily="34" charset="0"/>
              </a:defRPr>
            </a:lvl4pPr>
            <a:lvl5pPr marL="2057400" indent="-228600">
              <a:buFont typeface="Arial" pitchFamily="34" charset="0"/>
              <a:buChar char="•"/>
              <a:defRPr sz="1300">
                <a:latin typeface="Tahoma" pitchFamily="34" charset="0"/>
                <a:ea typeface="Tahoma" pitchFamily="34" charset="0"/>
                <a:cs typeface="Tahom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0" name="Straight Connector 9"/>
          <p:cNvCxnSpPr>
            <a:cxnSpLocks noChangeShapeType="1"/>
          </p:cNvCxnSpPr>
          <p:nvPr userDrawn="1"/>
        </p:nvCxnSpPr>
        <p:spPr bwMode="auto">
          <a:xfrm>
            <a:off x="381000" y="840101"/>
            <a:ext cx="8382000" cy="1587"/>
          </a:xfrm>
          <a:prstGeom prst="line">
            <a:avLst/>
          </a:prstGeom>
          <a:noFill/>
          <a:ln w="22225">
            <a:solidFill>
              <a:srgbClr val="0F5E90"/>
            </a:solidFill>
            <a:round/>
            <a:headEnd/>
            <a:tailEnd/>
          </a:ln>
          <a:extLst>
            <a:ext uri="{909E8E84-426E-40DD-AFC4-6F175D3DCCD1}">
              <a14:hiddenFill xmlns:a14="http://schemas.microsoft.com/office/drawing/2010/main">
                <a:noFill/>
              </a14:hiddenFill>
            </a:ext>
          </a:extLst>
        </p:spPr>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
        <p:nvSpPr>
          <p:cNvPr id="11" name="Title 1"/>
          <p:cNvSpPr>
            <a:spLocks noGrp="1"/>
          </p:cNvSpPr>
          <p:nvPr>
            <p:ph type="ctrTitle"/>
          </p:nvPr>
        </p:nvSpPr>
        <p:spPr>
          <a:xfrm>
            <a:off x="1619250" y="151418"/>
            <a:ext cx="7143750" cy="612648"/>
          </a:xfrm>
        </p:spPr>
        <p:txBody>
          <a:bodyPr>
            <a:normAutofit/>
          </a:bodyPr>
          <a:lstStyle>
            <a:lvl1pPr algn="l">
              <a:defRPr sz="2400" b="0">
                <a:latin typeface="Tahoma" pitchFamily="34" charset="0"/>
                <a:ea typeface="Tahoma" pitchFamily="34" charset="0"/>
                <a:cs typeface="Tahom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959495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_Six_Box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6" name="Content Placeholder 2"/>
          <p:cNvSpPr>
            <a:spLocks noGrp="1"/>
          </p:cNvSpPr>
          <p:nvPr>
            <p:ph sz="quarter" idx="13"/>
          </p:nvPr>
        </p:nvSpPr>
        <p:spPr>
          <a:xfrm>
            <a:off x="457200" y="1066800"/>
            <a:ext cx="2667000" cy="2362200"/>
          </a:xfrm>
        </p:spPr>
        <p:txBody>
          <a:bodyPr/>
          <a:lstStyle>
            <a:lvl1pPr marL="342900" indent="-342900">
              <a:buFont typeface="Arial" pitchFamily="34" charset="0"/>
              <a:buChar char="•"/>
              <a:defRPr sz="1800">
                <a:latin typeface="Tahoma" pitchFamily="34" charset="0"/>
                <a:ea typeface="Tahoma" pitchFamily="34" charset="0"/>
                <a:cs typeface="Tahoma" pitchFamily="34" charset="0"/>
              </a:defRPr>
            </a:lvl1pPr>
            <a:lvl2pPr marL="742950" indent="-285750">
              <a:buFont typeface="Arial" pitchFamily="34" charset="0"/>
              <a:buChar char="•"/>
              <a:defRPr sz="1600">
                <a:latin typeface="Tahoma" pitchFamily="34" charset="0"/>
                <a:ea typeface="Tahoma" pitchFamily="34" charset="0"/>
                <a:cs typeface="Tahoma" pitchFamily="34" charset="0"/>
              </a:defRPr>
            </a:lvl2pPr>
            <a:lvl3pPr marL="1143000" indent="-228600">
              <a:buFont typeface="Arial" pitchFamily="34" charset="0"/>
              <a:buChar char="•"/>
              <a:defRPr sz="1400">
                <a:latin typeface="Tahoma" pitchFamily="34" charset="0"/>
                <a:ea typeface="Tahoma" pitchFamily="34" charset="0"/>
                <a:cs typeface="Tahoma" pitchFamily="34" charset="0"/>
              </a:defRPr>
            </a:lvl3pPr>
            <a:lvl4pPr marL="1600200" indent="-228600">
              <a:buFont typeface="Arial" pitchFamily="34" charset="0"/>
              <a:buChar char="•"/>
              <a:defRPr sz="1300">
                <a:latin typeface="Tahoma" pitchFamily="34" charset="0"/>
                <a:ea typeface="Tahoma" pitchFamily="34" charset="0"/>
                <a:cs typeface="Tahoma" pitchFamily="34" charset="0"/>
              </a:defRPr>
            </a:lvl4pPr>
            <a:lvl5pPr marL="2057400" indent="-228600">
              <a:buFont typeface="Arial" pitchFamily="34" charset="0"/>
              <a:buChar char="•"/>
              <a:defRPr sz="1300">
                <a:latin typeface="Tahoma" pitchFamily="34" charset="0"/>
                <a:ea typeface="Tahoma" pitchFamily="34" charset="0"/>
                <a:cs typeface="Tahom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2"/>
          <p:cNvSpPr>
            <a:spLocks noGrp="1"/>
          </p:cNvSpPr>
          <p:nvPr>
            <p:ph sz="quarter" idx="14"/>
          </p:nvPr>
        </p:nvSpPr>
        <p:spPr>
          <a:xfrm>
            <a:off x="3276600" y="1066800"/>
            <a:ext cx="2667000" cy="2362200"/>
          </a:xfrm>
        </p:spPr>
        <p:txBody>
          <a:bodyPr/>
          <a:lstStyle>
            <a:lvl1pPr marL="342900" indent="-342900">
              <a:buFont typeface="Arial" pitchFamily="34" charset="0"/>
              <a:buChar char="•"/>
              <a:defRPr sz="1800">
                <a:latin typeface="Tahoma" pitchFamily="34" charset="0"/>
                <a:ea typeface="Tahoma" pitchFamily="34" charset="0"/>
                <a:cs typeface="Tahoma" pitchFamily="34" charset="0"/>
              </a:defRPr>
            </a:lvl1pPr>
            <a:lvl2pPr marL="742950" indent="-285750">
              <a:buFont typeface="Arial" pitchFamily="34" charset="0"/>
              <a:buChar char="•"/>
              <a:defRPr sz="1600">
                <a:latin typeface="Tahoma" pitchFamily="34" charset="0"/>
                <a:ea typeface="Tahoma" pitchFamily="34" charset="0"/>
                <a:cs typeface="Tahoma" pitchFamily="34" charset="0"/>
              </a:defRPr>
            </a:lvl2pPr>
            <a:lvl3pPr marL="1143000" indent="-228600">
              <a:buFont typeface="Arial" pitchFamily="34" charset="0"/>
              <a:buChar char="•"/>
              <a:defRPr sz="1400">
                <a:latin typeface="Tahoma" pitchFamily="34" charset="0"/>
                <a:ea typeface="Tahoma" pitchFamily="34" charset="0"/>
                <a:cs typeface="Tahoma" pitchFamily="34" charset="0"/>
              </a:defRPr>
            </a:lvl3pPr>
            <a:lvl4pPr marL="1600200" indent="-228600">
              <a:buFont typeface="Arial" pitchFamily="34" charset="0"/>
              <a:buChar char="•"/>
              <a:defRPr sz="1300">
                <a:latin typeface="Tahoma" pitchFamily="34" charset="0"/>
                <a:ea typeface="Tahoma" pitchFamily="34" charset="0"/>
                <a:cs typeface="Tahoma" pitchFamily="34" charset="0"/>
              </a:defRPr>
            </a:lvl4pPr>
            <a:lvl5pPr marL="2057400" indent="-228600">
              <a:buFont typeface="Arial" pitchFamily="34" charset="0"/>
              <a:buChar char="•"/>
              <a:defRPr sz="1300">
                <a:latin typeface="Tahoma" pitchFamily="34" charset="0"/>
                <a:ea typeface="Tahoma" pitchFamily="34" charset="0"/>
                <a:cs typeface="Tahom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Content Placeholder 2"/>
          <p:cNvSpPr>
            <a:spLocks noGrp="1"/>
          </p:cNvSpPr>
          <p:nvPr>
            <p:ph sz="quarter" idx="15"/>
          </p:nvPr>
        </p:nvSpPr>
        <p:spPr>
          <a:xfrm>
            <a:off x="462643" y="3535136"/>
            <a:ext cx="2667000" cy="2359479"/>
          </a:xfrm>
        </p:spPr>
        <p:txBody>
          <a:bodyPr/>
          <a:lstStyle>
            <a:lvl1pPr marL="342900" indent="-342900">
              <a:buFont typeface="Arial" pitchFamily="34" charset="0"/>
              <a:buChar char="•"/>
              <a:defRPr sz="1800">
                <a:latin typeface="Tahoma" pitchFamily="34" charset="0"/>
                <a:ea typeface="Tahoma" pitchFamily="34" charset="0"/>
                <a:cs typeface="Tahoma" pitchFamily="34" charset="0"/>
              </a:defRPr>
            </a:lvl1pPr>
            <a:lvl2pPr marL="742950" indent="-285750">
              <a:buFont typeface="Arial" pitchFamily="34" charset="0"/>
              <a:buChar char="•"/>
              <a:defRPr sz="1600">
                <a:latin typeface="Tahoma" pitchFamily="34" charset="0"/>
                <a:ea typeface="Tahoma" pitchFamily="34" charset="0"/>
                <a:cs typeface="Tahoma" pitchFamily="34" charset="0"/>
              </a:defRPr>
            </a:lvl2pPr>
            <a:lvl3pPr marL="1143000" indent="-228600">
              <a:buFont typeface="Arial" pitchFamily="34" charset="0"/>
              <a:buChar char="•"/>
              <a:defRPr sz="1400">
                <a:latin typeface="Tahoma" pitchFamily="34" charset="0"/>
                <a:ea typeface="Tahoma" pitchFamily="34" charset="0"/>
                <a:cs typeface="Tahoma" pitchFamily="34" charset="0"/>
              </a:defRPr>
            </a:lvl3pPr>
            <a:lvl4pPr marL="1600200" indent="-228600">
              <a:buFont typeface="Arial" pitchFamily="34" charset="0"/>
              <a:buChar char="•"/>
              <a:defRPr sz="1300">
                <a:latin typeface="Tahoma" pitchFamily="34" charset="0"/>
                <a:ea typeface="Tahoma" pitchFamily="34" charset="0"/>
                <a:cs typeface="Tahoma" pitchFamily="34" charset="0"/>
              </a:defRPr>
            </a:lvl4pPr>
            <a:lvl5pPr marL="2057400" indent="-228600">
              <a:buFont typeface="Arial" pitchFamily="34" charset="0"/>
              <a:buChar char="•"/>
              <a:defRPr sz="1300">
                <a:latin typeface="Tahoma" pitchFamily="34" charset="0"/>
                <a:ea typeface="Tahoma" pitchFamily="34" charset="0"/>
                <a:cs typeface="Tahom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2"/>
          <p:cNvSpPr>
            <a:spLocks noGrp="1"/>
          </p:cNvSpPr>
          <p:nvPr>
            <p:ph sz="quarter" idx="16"/>
          </p:nvPr>
        </p:nvSpPr>
        <p:spPr>
          <a:xfrm>
            <a:off x="6090557" y="1066800"/>
            <a:ext cx="2667000" cy="2362200"/>
          </a:xfrm>
        </p:spPr>
        <p:txBody>
          <a:bodyPr/>
          <a:lstStyle>
            <a:lvl1pPr marL="342900" indent="-342900">
              <a:buFont typeface="Arial" pitchFamily="34" charset="0"/>
              <a:buChar char="•"/>
              <a:defRPr sz="1800">
                <a:latin typeface="Tahoma" pitchFamily="34" charset="0"/>
                <a:ea typeface="Tahoma" pitchFamily="34" charset="0"/>
                <a:cs typeface="Tahoma" pitchFamily="34" charset="0"/>
              </a:defRPr>
            </a:lvl1pPr>
            <a:lvl2pPr marL="742950" indent="-285750">
              <a:buFont typeface="Arial" pitchFamily="34" charset="0"/>
              <a:buChar char="•"/>
              <a:defRPr sz="1600">
                <a:latin typeface="Tahoma" pitchFamily="34" charset="0"/>
                <a:ea typeface="Tahoma" pitchFamily="34" charset="0"/>
                <a:cs typeface="Tahoma" pitchFamily="34" charset="0"/>
              </a:defRPr>
            </a:lvl2pPr>
            <a:lvl3pPr marL="1143000" indent="-228600">
              <a:buFont typeface="Arial" pitchFamily="34" charset="0"/>
              <a:buChar char="•"/>
              <a:defRPr sz="1400">
                <a:latin typeface="Tahoma" pitchFamily="34" charset="0"/>
                <a:ea typeface="Tahoma" pitchFamily="34" charset="0"/>
                <a:cs typeface="Tahoma" pitchFamily="34" charset="0"/>
              </a:defRPr>
            </a:lvl3pPr>
            <a:lvl4pPr marL="1600200" indent="-228600">
              <a:buFont typeface="Arial" pitchFamily="34" charset="0"/>
              <a:buChar char="•"/>
              <a:defRPr sz="1300">
                <a:latin typeface="Tahoma" pitchFamily="34" charset="0"/>
                <a:ea typeface="Tahoma" pitchFamily="34" charset="0"/>
                <a:cs typeface="Tahoma" pitchFamily="34" charset="0"/>
              </a:defRPr>
            </a:lvl4pPr>
            <a:lvl5pPr marL="2057400" indent="-228600">
              <a:buFont typeface="Arial" pitchFamily="34" charset="0"/>
              <a:buChar char="•"/>
              <a:defRPr sz="1300">
                <a:latin typeface="Tahoma" pitchFamily="34" charset="0"/>
                <a:ea typeface="Tahoma" pitchFamily="34" charset="0"/>
                <a:cs typeface="Tahom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quarter" idx="17"/>
          </p:nvPr>
        </p:nvSpPr>
        <p:spPr>
          <a:xfrm>
            <a:off x="6096000" y="3535136"/>
            <a:ext cx="2667000" cy="2359479"/>
          </a:xfrm>
        </p:spPr>
        <p:txBody>
          <a:bodyPr/>
          <a:lstStyle>
            <a:lvl1pPr marL="342900" indent="-342900">
              <a:buFont typeface="Arial" pitchFamily="34" charset="0"/>
              <a:buChar char="•"/>
              <a:defRPr sz="1800">
                <a:latin typeface="Tahoma" pitchFamily="34" charset="0"/>
                <a:ea typeface="Tahoma" pitchFamily="34" charset="0"/>
                <a:cs typeface="Tahoma" pitchFamily="34" charset="0"/>
              </a:defRPr>
            </a:lvl1pPr>
            <a:lvl2pPr marL="742950" indent="-285750">
              <a:buFont typeface="Arial" pitchFamily="34" charset="0"/>
              <a:buChar char="•"/>
              <a:defRPr sz="1600">
                <a:latin typeface="Tahoma" pitchFamily="34" charset="0"/>
                <a:ea typeface="Tahoma" pitchFamily="34" charset="0"/>
                <a:cs typeface="Tahoma" pitchFamily="34" charset="0"/>
              </a:defRPr>
            </a:lvl2pPr>
            <a:lvl3pPr marL="1143000" indent="-228600">
              <a:buFont typeface="Arial" pitchFamily="34" charset="0"/>
              <a:buChar char="•"/>
              <a:defRPr sz="1400">
                <a:latin typeface="Tahoma" pitchFamily="34" charset="0"/>
                <a:ea typeface="Tahoma" pitchFamily="34" charset="0"/>
                <a:cs typeface="Tahoma" pitchFamily="34" charset="0"/>
              </a:defRPr>
            </a:lvl3pPr>
            <a:lvl4pPr marL="1600200" indent="-228600">
              <a:buFont typeface="Arial" pitchFamily="34" charset="0"/>
              <a:buChar char="•"/>
              <a:defRPr sz="1300">
                <a:latin typeface="Tahoma" pitchFamily="34" charset="0"/>
                <a:ea typeface="Tahoma" pitchFamily="34" charset="0"/>
                <a:cs typeface="Tahoma" pitchFamily="34" charset="0"/>
              </a:defRPr>
            </a:lvl4pPr>
            <a:lvl5pPr marL="2057400" indent="-228600">
              <a:buFont typeface="Arial" pitchFamily="34" charset="0"/>
              <a:buChar char="•"/>
              <a:defRPr sz="1300">
                <a:latin typeface="Tahoma" pitchFamily="34" charset="0"/>
                <a:ea typeface="Tahoma" pitchFamily="34" charset="0"/>
                <a:cs typeface="Tahom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2"/>
          <p:cNvSpPr>
            <a:spLocks noGrp="1"/>
          </p:cNvSpPr>
          <p:nvPr>
            <p:ph sz="quarter" idx="18"/>
          </p:nvPr>
        </p:nvSpPr>
        <p:spPr>
          <a:xfrm>
            <a:off x="3282044" y="3537858"/>
            <a:ext cx="2667000" cy="2362200"/>
          </a:xfrm>
        </p:spPr>
        <p:txBody>
          <a:bodyPr/>
          <a:lstStyle>
            <a:lvl1pPr marL="342900" indent="-342900">
              <a:buFont typeface="Arial" pitchFamily="34" charset="0"/>
              <a:buChar char="•"/>
              <a:defRPr sz="1800">
                <a:latin typeface="Tahoma" pitchFamily="34" charset="0"/>
                <a:ea typeface="Tahoma" pitchFamily="34" charset="0"/>
                <a:cs typeface="Tahoma" pitchFamily="34" charset="0"/>
              </a:defRPr>
            </a:lvl1pPr>
            <a:lvl2pPr marL="742950" indent="-285750">
              <a:buFont typeface="Arial" pitchFamily="34" charset="0"/>
              <a:buChar char="•"/>
              <a:defRPr sz="1600">
                <a:latin typeface="Tahoma" pitchFamily="34" charset="0"/>
                <a:ea typeface="Tahoma" pitchFamily="34" charset="0"/>
                <a:cs typeface="Tahoma" pitchFamily="34" charset="0"/>
              </a:defRPr>
            </a:lvl2pPr>
            <a:lvl3pPr marL="1143000" indent="-228600">
              <a:buFont typeface="Arial" pitchFamily="34" charset="0"/>
              <a:buChar char="•"/>
              <a:defRPr sz="1400">
                <a:latin typeface="Tahoma" pitchFamily="34" charset="0"/>
                <a:ea typeface="Tahoma" pitchFamily="34" charset="0"/>
                <a:cs typeface="Tahoma" pitchFamily="34" charset="0"/>
              </a:defRPr>
            </a:lvl3pPr>
            <a:lvl4pPr marL="1600200" indent="-228600">
              <a:buFont typeface="Arial" pitchFamily="34" charset="0"/>
              <a:buChar char="•"/>
              <a:defRPr sz="1300">
                <a:latin typeface="Tahoma" pitchFamily="34" charset="0"/>
                <a:ea typeface="Tahoma" pitchFamily="34" charset="0"/>
                <a:cs typeface="Tahoma" pitchFamily="34" charset="0"/>
              </a:defRPr>
            </a:lvl4pPr>
            <a:lvl5pPr marL="2057400" indent="-228600">
              <a:buFont typeface="Arial" pitchFamily="34" charset="0"/>
              <a:buChar char="•"/>
              <a:defRPr sz="1300">
                <a:latin typeface="Tahoma" pitchFamily="34" charset="0"/>
                <a:ea typeface="Tahoma" pitchFamily="34" charset="0"/>
                <a:cs typeface="Tahom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3" name="Straight Connector 12"/>
          <p:cNvCxnSpPr>
            <a:cxnSpLocks noChangeShapeType="1"/>
          </p:cNvCxnSpPr>
          <p:nvPr userDrawn="1"/>
        </p:nvCxnSpPr>
        <p:spPr bwMode="auto">
          <a:xfrm>
            <a:off x="381000" y="840101"/>
            <a:ext cx="8382000" cy="1587"/>
          </a:xfrm>
          <a:prstGeom prst="line">
            <a:avLst/>
          </a:prstGeom>
          <a:noFill/>
          <a:ln w="22225">
            <a:solidFill>
              <a:srgbClr val="0F5E90"/>
            </a:solidFill>
            <a:round/>
            <a:headEnd/>
            <a:tailEnd/>
          </a:ln>
          <a:extLst>
            <a:ext uri="{909E8E84-426E-40DD-AFC4-6F175D3DCCD1}">
              <a14:hiddenFill xmlns:a14="http://schemas.microsoft.com/office/drawing/2010/main">
                <a:noFill/>
              </a14:hiddenFill>
            </a:ext>
          </a:extLst>
        </p:spPr>
      </p:cxn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
        <p:nvSpPr>
          <p:cNvPr id="14" name="Title 1"/>
          <p:cNvSpPr>
            <a:spLocks noGrp="1"/>
          </p:cNvSpPr>
          <p:nvPr>
            <p:ph type="ctrTitle"/>
          </p:nvPr>
        </p:nvSpPr>
        <p:spPr>
          <a:xfrm>
            <a:off x="1619250" y="151418"/>
            <a:ext cx="7143750" cy="612648"/>
          </a:xfrm>
        </p:spPr>
        <p:txBody>
          <a:bodyPr>
            <a:normAutofit/>
          </a:bodyPr>
          <a:lstStyle>
            <a:lvl1pPr algn="l">
              <a:defRPr sz="2400" b="0">
                <a:latin typeface="Tahoma" pitchFamily="34" charset="0"/>
                <a:ea typeface="Tahoma" pitchFamily="34" charset="0"/>
                <a:cs typeface="Tahom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666887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_Captio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5" name="Content Placeholder 2"/>
          <p:cNvSpPr>
            <a:spLocks noGrp="1"/>
          </p:cNvSpPr>
          <p:nvPr>
            <p:ph sz="quarter" idx="14"/>
          </p:nvPr>
        </p:nvSpPr>
        <p:spPr>
          <a:xfrm>
            <a:off x="3535137" y="1066801"/>
            <a:ext cx="5227864" cy="4811486"/>
          </a:xfrm>
        </p:spPr>
        <p:txBody>
          <a:bodyPr/>
          <a:lstStyle>
            <a:lvl1pPr marL="342900" indent="-342900">
              <a:buFont typeface="Arial" pitchFamily="34" charset="0"/>
              <a:buChar char="•"/>
              <a:defRPr sz="1800">
                <a:latin typeface="Tahoma" pitchFamily="34" charset="0"/>
                <a:ea typeface="Tahoma" pitchFamily="34" charset="0"/>
                <a:cs typeface="Tahoma" pitchFamily="34" charset="0"/>
              </a:defRPr>
            </a:lvl1pPr>
            <a:lvl2pPr marL="742950" indent="-285750">
              <a:buFont typeface="Arial" pitchFamily="34" charset="0"/>
              <a:buChar char="•"/>
              <a:defRPr sz="1600">
                <a:latin typeface="Tahoma" pitchFamily="34" charset="0"/>
                <a:ea typeface="Tahoma" pitchFamily="34" charset="0"/>
                <a:cs typeface="Tahoma" pitchFamily="34" charset="0"/>
              </a:defRPr>
            </a:lvl2pPr>
            <a:lvl3pPr marL="1143000" indent="-228600">
              <a:buFont typeface="Arial" pitchFamily="34" charset="0"/>
              <a:buChar char="•"/>
              <a:defRPr sz="1400">
                <a:latin typeface="Tahoma" pitchFamily="34" charset="0"/>
                <a:ea typeface="Tahoma" pitchFamily="34" charset="0"/>
                <a:cs typeface="Tahoma" pitchFamily="34" charset="0"/>
              </a:defRPr>
            </a:lvl3pPr>
            <a:lvl4pPr marL="1600200" indent="-228600">
              <a:buFont typeface="Arial" pitchFamily="34" charset="0"/>
              <a:buChar char="•"/>
              <a:defRPr sz="1300">
                <a:latin typeface="Tahoma" pitchFamily="34" charset="0"/>
                <a:ea typeface="Tahoma" pitchFamily="34" charset="0"/>
                <a:cs typeface="Tahoma" pitchFamily="34" charset="0"/>
              </a:defRPr>
            </a:lvl4pPr>
            <a:lvl5pPr marL="2057400" indent="-228600">
              <a:buFont typeface="Arial" pitchFamily="34" charset="0"/>
              <a:buChar char="•"/>
              <a:defRPr sz="1300">
                <a:latin typeface="Tahoma" pitchFamily="34" charset="0"/>
                <a:ea typeface="Tahoma" pitchFamily="34" charset="0"/>
                <a:cs typeface="Tahom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Placeholder 3"/>
          <p:cNvSpPr>
            <a:spLocks noGrp="1"/>
          </p:cNvSpPr>
          <p:nvPr>
            <p:ph type="body" sz="quarter" idx="15"/>
          </p:nvPr>
        </p:nvSpPr>
        <p:spPr>
          <a:xfrm>
            <a:off x="563566" y="1763488"/>
            <a:ext cx="2873601" cy="4115027"/>
          </a:xfrm>
        </p:spPr>
        <p:txBody>
          <a:bodyPr/>
          <a:lstStyle>
            <a:lvl1pPr>
              <a:defRPr sz="1400"/>
            </a:lvl1pPr>
          </a:lstStyle>
          <a:p>
            <a:pPr lvl="0"/>
            <a:r>
              <a:rPr lang="en-US" smtClean="0"/>
              <a:t>Click to edit Master text styles</a:t>
            </a:r>
          </a:p>
        </p:txBody>
      </p:sp>
      <p:sp>
        <p:nvSpPr>
          <p:cNvPr id="7" name="Text Placeholder 3"/>
          <p:cNvSpPr>
            <a:spLocks noGrp="1"/>
          </p:cNvSpPr>
          <p:nvPr>
            <p:ph type="body" sz="quarter" idx="16"/>
          </p:nvPr>
        </p:nvSpPr>
        <p:spPr>
          <a:xfrm>
            <a:off x="571501" y="1066799"/>
            <a:ext cx="2871107" cy="696687"/>
          </a:xfrm>
        </p:spPr>
        <p:txBody>
          <a:bodyPr anchor="b"/>
          <a:lstStyle>
            <a:lvl1pPr algn="l">
              <a:defRPr sz="2000" b="1" baseline="0"/>
            </a:lvl1pPr>
          </a:lstStyle>
          <a:p>
            <a:pPr lvl="0"/>
            <a:r>
              <a:rPr lang="en-US" smtClean="0"/>
              <a:t>Click to edit Master text styles</a:t>
            </a:r>
          </a:p>
          <a:p>
            <a:pPr lvl="1"/>
            <a:r>
              <a:rPr lang="en-US" smtClean="0"/>
              <a:t>Second level</a:t>
            </a:r>
          </a:p>
        </p:txBody>
      </p:sp>
      <p:cxnSp>
        <p:nvCxnSpPr>
          <p:cNvPr id="9" name="Straight Connector 8"/>
          <p:cNvCxnSpPr>
            <a:cxnSpLocks noChangeShapeType="1"/>
          </p:cNvCxnSpPr>
          <p:nvPr userDrawn="1"/>
        </p:nvCxnSpPr>
        <p:spPr bwMode="auto">
          <a:xfrm>
            <a:off x="381000" y="840101"/>
            <a:ext cx="8382000" cy="1587"/>
          </a:xfrm>
          <a:prstGeom prst="line">
            <a:avLst/>
          </a:prstGeom>
          <a:noFill/>
          <a:ln w="22225">
            <a:solidFill>
              <a:srgbClr val="0F5E90"/>
            </a:solidFill>
            <a:round/>
            <a:headEnd/>
            <a:tailEnd/>
          </a:ln>
          <a:extLst>
            <a:ext uri="{909E8E84-426E-40DD-AFC4-6F175D3DCCD1}">
              <a14:hiddenFill xmlns:a14="http://schemas.microsoft.com/office/drawing/2010/main">
                <a:noFill/>
              </a14:hiddenFill>
            </a:ext>
          </a:extLst>
        </p:spPr>
      </p:cxn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
        <p:nvSpPr>
          <p:cNvPr id="10" name="Title 1"/>
          <p:cNvSpPr>
            <a:spLocks noGrp="1"/>
          </p:cNvSpPr>
          <p:nvPr>
            <p:ph type="ctrTitle"/>
          </p:nvPr>
        </p:nvSpPr>
        <p:spPr>
          <a:xfrm>
            <a:off x="1622854" y="151418"/>
            <a:ext cx="7140146" cy="612648"/>
          </a:xfrm>
        </p:spPr>
        <p:txBody>
          <a:bodyPr>
            <a:normAutofit/>
          </a:bodyPr>
          <a:lstStyle>
            <a:lvl1pPr algn="l">
              <a:defRPr sz="2400" b="0">
                <a:latin typeface="Tahoma" pitchFamily="34" charset="0"/>
                <a:ea typeface="Tahoma" pitchFamily="34" charset="0"/>
                <a:cs typeface="Tahom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996536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cluding_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5" name="TextBox 4"/>
          <p:cNvSpPr txBox="1"/>
          <p:nvPr userDrawn="1"/>
        </p:nvSpPr>
        <p:spPr>
          <a:xfrm>
            <a:off x="3729431" y="3525877"/>
            <a:ext cx="1716111" cy="369332"/>
          </a:xfrm>
          <a:prstGeom prst="rect">
            <a:avLst/>
          </a:prstGeom>
          <a:noFill/>
        </p:spPr>
        <p:txBody>
          <a:bodyPr wrap="none" rtlCol="0">
            <a:spAutoFit/>
          </a:bodyPr>
          <a:lstStyle/>
          <a:p>
            <a:pPr lvl="0"/>
            <a:r>
              <a:rPr lang="en-US" dirty="0" smtClean="0">
                <a:latin typeface="Tahoma" pitchFamily="34" charset="0"/>
                <a:ea typeface="Tahoma" pitchFamily="34" charset="0"/>
                <a:cs typeface="Tahoma" pitchFamily="34" charset="0"/>
              </a:rPr>
              <a:t>www.darpa.mil</a:t>
            </a:r>
            <a:endParaRPr lang="en-US" dirty="0">
              <a:latin typeface="Tahoma" pitchFamily="34" charset="0"/>
              <a:ea typeface="Tahoma" pitchFamily="34" charset="0"/>
              <a:cs typeface="Tahoma" pitchFamily="34" charset="0"/>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75182" y="2531269"/>
            <a:ext cx="1770360" cy="1068427"/>
          </a:xfrm>
          <a:prstGeom prst="rect">
            <a:avLst/>
          </a:prstGeom>
        </p:spPr>
      </p:pic>
    </p:spTree>
    <p:extLst>
      <p:ext uri="{BB962C8B-B14F-4D97-AF65-F5344CB8AC3E}">
        <p14:creationId xmlns:p14="http://schemas.microsoft.com/office/powerpoint/2010/main" val="4312816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ARPA_Quad_Chart_Guidelin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5" name="Rectangle 4"/>
          <p:cNvSpPr/>
          <p:nvPr userDrawn="1"/>
        </p:nvSpPr>
        <p:spPr>
          <a:xfrm>
            <a:off x="1447800" y="5181600"/>
            <a:ext cx="1524000" cy="762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userDrawn="1"/>
        </p:nvSpPr>
        <p:spPr>
          <a:xfrm>
            <a:off x="3810000" y="5181600"/>
            <a:ext cx="1524000" cy="7620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6172200" y="5181600"/>
            <a:ext cx="1524000" cy="76200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userDrawn="1"/>
        </p:nvSpPr>
        <p:spPr>
          <a:xfrm>
            <a:off x="1676400" y="5410200"/>
            <a:ext cx="1066800" cy="261610"/>
          </a:xfrm>
          <a:prstGeom prst="rect">
            <a:avLst/>
          </a:prstGeom>
          <a:noFill/>
        </p:spPr>
        <p:txBody>
          <a:bodyPr wrap="square" rtlCol="0">
            <a:spAutoFit/>
          </a:bodyPr>
          <a:lstStyle/>
          <a:p>
            <a:pPr algn="ctr"/>
            <a:r>
              <a:rPr lang="en-US" sz="1100" b="1" dirty="0" smtClean="0">
                <a:latin typeface="Tahoma" pitchFamily="34" charset="0"/>
                <a:ea typeface="Tahoma" pitchFamily="34" charset="0"/>
                <a:cs typeface="Tahoma" pitchFamily="34" charset="0"/>
              </a:rPr>
              <a:t>Concept</a:t>
            </a:r>
            <a:endParaRPr lang="en-US" sz="1100" b="1" dirty="0">
              <a:latin typeface="Tahoma" pitchFamily="34" charset="0"/>
              <a:ea typeface="Tahoma" pitchFamily="34" charset="0"/>
              <a:cs typeface="Tahoma" pitchFamily="34" charset="0"/>
            </a:endParaRPr>
          </a:p>
        </p:txBody>
      </p:sp>
      <p:sp>
        <p:nvSpPr>
          <p:cNvPr id="9" name="TextBox 8"/>
          <p:cNvSpPr txBox="1"/>
          <p:nvPr userDrawn="1"/>
        </p:nvSpPr>
        <p:spPr>
          <a:xfrm>
            <a:off x="4038600" y="5422272"/>
            <a:ext cx="1066800" cy="261610"/>
          </a:xfrm>
          <a:prstGeom prst="rect">
            <a:avLst/>
          </a:prstGeom>
          <a:noFill/>
        </p:spPr>
        <p:txBody>
          <a:bodyPr wrap="square" rtlCol="0">
            <a:spAutoFit/>
          </a:bodyPr>
          <a:lstStyle/>
          <a:p>
            <a:pPr algn="ctr"/>
            <a:r>
              <a:rPr lang="en-US" sz="1100" b="1" dirty="0" smtClean="0">
                <a:latin typeface="Tahoma" pitchFamily="34" charset="0"/>
                <a:ea typeface="Tahoma" pitchFamily="34" charset="0"/>
                <a:cs typeface="Tahoma" pitchFamily="34" charset="0"/>
              </a:rPr>
              <a:t>Prototype</a:t>
            </a:r>
            <a:endParaRPr lang="en-US" sz="1100" b="1" dirty="0">
              <a:latin typeface="Tahoma" pitchFamily="34" charset="0"/>
              <a:ea typeface="Tahoma" pitchFamily="34" charset="0"/>
              <a:cs typeface="Tahoma" pitchFamily="34" charset="0"/>
            </a:endParaRPr>
          </a:p>
        </p:txBody>
      </p:sp>
      <p:sp>
        <p:nvSpPr>
          <p:cNvPr id="10" name="TextBox 9"/>
          <p:cNvSpPr txBox="1"/>
          <p:nvPr userDrawn="1"/>
        </p:nvSpPr>
        <p:spPr>
          <a:xfrm>
            <a:off x="6286500" y="5347157"/>
            <a:ext cx="1295400" cy="430887"/>
          </a:xfrm>
          <a:prstGeom prst="rect">
            <a:avLst/>
          </a:prstGeom>
          <a:noFill/>
        </p:spPr>
        <p:txBody>
          <a:bodyPr wrap="square" rtlCol="0">
            <a:spAutoFit/>
          </a:bodyPr>
          <a:lstStyle/>
          <a:p>
            <a:pPr algn="ctr"/>
            <a:r>
              <a:rPr lang="en-US" sz="1100" b="1" dirty="0" smtClean="0">
                <a:latin typeface="Tahoma" pitchFamily="34" charset="0"/>
                <a:ea typeface="Tahoma" pitchFamily="34" charset="0"/>
                <a:cs typeface="Tahoma" pitchFamily="34" charset="0"/>
              </a:rPr>
              <a:t>Field Demonstration</a:t>
            </a:r>
            <a:endParaRPr lang="en-US" sz="1100" b="1" dirty="0">
              <a:latin typeface="Tahoma" pitchFamily="34" charset="0"/>
              <a:ea typeface="Tahoma" pitchFamily="34" charset="0"/>
              <a:cs typeface="Tahoma" pitchFamily="34" charset="0"/>
            </a:endParaRPr>
          </a:p>
        </p:txBody>
      </p:sp>
      <p:sp>
        <p:nvSpPr>
          <p:cNvPr id="11" name="TextBox 10"/>
          <p:cNvSpPr txBox="1"/>
          <p:nvPr userDrawn="1"/>
        </p:nvSpPr>
        <p:spPr>
          <a:xfrm>
            <a:off x="381000" y="1232807"/>
            <a:ext cx="8382000" cy="3785652"/>
          </a:xfrm>
          <a:prstGeom prst="rect">
            <a:avLst/>
          </a:prstGeom>
          <a:noFill/>
        </p:spPr>
        <p:txBody>
          <a:bodyPr wrap="square" rtlCol="0">
            <a:spAutoFit/>
          </a:bodyPr>
          <a:lstStyle/>
          <a:p>
            <a:pPr marL="342900" marR="0" lvl="0" indent="-342900" algn="l" defTabSz="914400" rtl="0" eaLnBrk="1" fontAlgn="base" latinLnBrk="0" hangingPunct="1">
              <a:lnSpc>
                <a:spcPct val="100000"/>
              </a:lnSpc>
              <a:spcBef>
                <a:spcPct val="20000"/>
              </a:spcBef>
              <a:spcAft>
                <a:spcPts val="0"/>
              </a:spcAft>
              <a:buClrTx/>
              <a:buSzTx/>
              <a:buFont typeface="Arial" pitchFamily="34" charset="0"/>
              <a:buNone/>
              <a:tabLst/>
              <a:defRPr/>
            </a:pPr>
            <a:r>
              <a:rPr kumimoji="0" lang="en-US" sz="1200" b="0" i="0" u="none" strike="noStrike" kern="1200" cap="none" spc="0" normalizeH="0" baseline="0" noProof="0" dirty="0" smtClean="0">
                <a:ln>
                  <a:noFill/>
                </a:ln>
                <a:solidFill>
                  <a:srgbClr val="000000"/>
                </a:solidFill>
                <a:effectLst/>
                <a:uLnTx/>
                <a:uFillTx/>
                <a:latin typeface="+mn-lt"/>
                <a:ea typeface="MS PGothic"/>
                <a:cs typeface="MS PGothic"/>
              </a:rPr>
              <a:t>The following two slides outline the format for two different quad charts that will be used for Congressional Staffer day and internal DARPA use. The only difference between the two quad charts is the bottom right-hand quadrant as follows: </a:t>
            </a:r>
            <a:endParaRPr kumimoji="0" lang="en-US" sz="1200" b="0" i="0" u="none" strike="noStrike" kern="1200" cap="none" spc="0" normalizeH="0" baseline="0" noProof="0" dirty="0" smtClean="0">
              <a:ln>
                <a:noFill/>
              </a:ln>
              <a:solidFill>
                <a:prstClr val="black"/>
              </a:solidFill>
              <a:effectLst/>
              <a:uLnTx/>
              <a:uFillTx/>
              <a:latin typeface="Times New Roman"/>
              <a:ea typeface="Times New Roman"/>
              <a:cs typeface="Tahoma" pitchFamily="34" charset="0"/>
            </a:endParaRPr>
          </a:p>
          <a:p>
            <a:pPr marL="742950" marR="0" lvl="1" indent="-285750" algn="l" defTabSz="914400" rtl="0" eaLnBrk="1" fontAlgn="base" latinLnBrk="0" hangingPunct="1">
              <a:lnSpc>
                <a:spcPct val="100000"/>
              </a:lnSpc>
              <a:spcBef>
                <a:spcPct val="2000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srgbClr val="000000"/>
                </a:solidFill>
                <a:effectLst/>
                <a:uLnTx/>
                <a:uFillTx/>
                <a:latin typeface="+mn-lt"/>
                <a:ea typeface="MS PGothic"/>
                <a:cs typeface="MS PGothic"/>
              </a:rPr>
              <a:t>Staffer: Names and locations of performers. </a:t>
            </a:r>
          </a:p>
          <a:p>
            <a:pPr marL="742950" marR="0" lvl="1" indent="-285750" algn="l" defTabSz="914400" rtl="0" eaLnBrk="1" fontAlgn="base" latinLnBrk="0" hangingPunct="1">
              <a:lnSpc>
                <a:spcPct val="100000"/>
              </a:lnSpc>
              <a:spcBef>
                <a:spcPct val="2000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srgbClr val="000000"/>
                </a:solidFill>
                <a:effectLst/>
                <a:uLnTx/>
                <a:uFillTx/>
                <a:latin typeface="+mn-lt"/>
                <a:ea typeface="MS PGothic"/>
                <a:cs typeface="MS PGothic"/>
              </a:rPr>
              <a:t>Internal DARPA: Issues/challenges and a spend plan status. </a:t>
            </a:r>
            <a:endParaRPr kumimoji="0" lang="en-US" sz="1200" b="0" i="0" u="none" strike="noStrike" kern="1200" cap="none" spc="0" normalizeH="0" baseline="0" noProof="0" dirty="0" smtClean="0">
              <a:ln>
                <a:noFill/>
              </a:ln>
              <a:solidFill>
                <a:prstClr val="black"/>
              </a:solidFill>
              <a:effectLst/>
              <a:uLnTx/>
              <a:uFillTx/>
              <a:latin typeface="Times New Roman"/>
              <a:ea typeface="Times New Roman"/>
              <a:cs typeface="Times New Roman"/>
            </a:endParaRPr>
          </a:p>
          <a:p>
            <a:pPr marL="342900" marR="0" lvl="0" indent="-342900" algn="l" defTabSz="914400" rtl="0" eaLnBrk="1" fontAlgn="base" latinLnBrk="0" hangingPunct="1">
              <a:lnSpc>
                <a:spcPct val="100000"/>
              </a:lnSpc>
              <a:spcBef>
                <a:spcPct val="20000"/>
              </a:spcBef>
              <a:spcAft>
                <a:spcPts val="0"/>
              </a:spcAft>
              <a:buClrTx/>
              <a:buSzTx/>
              <a:buFont typeface="Arial" pitchFamily="34" charset="0"/>
              <a:buNone/>
              <a:tabLst/>
              <a:defRPr/>
            </a:pPr>
            <a:endParaRPr kumimoji="0" lang="en-US" sz="1200" b="0" i="0" u="none" strike="noStrike" kern="1200" cap="none" spc="0" normalizeH="0" baseline="0" noProof="0" dirty="0" smtClean="0">
              <a:ln>
                <a:noFill/>
              </a:ln>
              <a:solidFill>
                <a:prstClr val="black"/>
              </a:solidFill>
              <a:effectLst/>
              <a:uLnTx/>
              <a:uFillTx/>
              <a:latin typeface="Times New Roman"/>
              <a:ea typeface="Times New Roman"/>
              <a:cs typeface="Times New Roman"/>
            </a:endParaRPr>
          </a:p>
          <a:p>
            <a:pPr marL="342900" marR="0" lvl="0" indent="-342900" algn="l" defTabSz="914400" rtl="0" eaLnBrk="1" fontAlgn="base" latinLnBrk="0" hangingPunct="1">
              <a:lnSpc>
                <a:spcPct val="100000"/>
              </a:lnSpc>
              <a:spcBef>
                <a:spcPct val="20000"/>
              </a:spcBef>
              <a:spcAft>
                <a:spcPts val="0"/>
              </a:spcAft>
              <a:buClrTx/>
              <a:buSzTx/>
              <a:buFont typeface="Arial" pitchFamily="34" charset="0"/>
              <a:buNone/>
              <a:tabLst/>
              <a:defRPr/>
            </a:pPr>
            <a:r>
              <a:rPr kumimoji="0" lang="en-US" sz="1200" b="0" i="0" u="none" strike="noStrike" kern="1200" cap="none" spc="0" normalizeH="0" baseline="0" noProof="0" dirty="0" smtClean="0">
                <a:ln>
                  <a:noFill/>
                </a:ln>
                <a:solidFill>
                  <a:srgbClr val="000000"/>
                </a:solidFill>
                <a:effectLst/>
                <a:uLnTx/>
                <a:uFillTx/>
                <a:latin typeface="+mn-lt"/>
                <a:ea typeface="MS PGothic"/>
                <a:cs typeface="MS PGothic"/>
              </a:rPr>
              <a:t>Formatting for both the internal DARPA and staffer quads:  </a:t>
            </a:r>
            <a:endParaRPr kumimoji="0" lang="en-US" sz="1200" b="0" i="0" u="none" strike="noStrike" kern="1200" cap="none" spc="0" normalizeH="0" baseline="0" noProof="0" dirty="0" smtClean="0">
              <a:ln>
                <a:noFill/>
              </a:ln>
              <a:solidFill>
                <a:prstClr val="black"/>
              </a:solidFill>
              <a:effectLst/>
              <a:uLnTx/>
              <a:uFillTx/>
              <a:latin typeface="Times New Roman"/>
              <a:ea typeface="Times New Roman"/>
              <a:cs typeface="Tahoma" pitchFamily="34" charset="0"/>
            </a:endParaRPr>
          </a:p>
          <a:p>
            <a:pPr marL="742950" marR="0" lvl="1" indent="-285750" algn="l" defTabSz="914400" rtl="0" eaLnBrk="1" fontAlgn="base" latinLnBrk="0" hangingPunct="1">
              <a:lnSpc>
                <a:spcPct val="100000"/>
              </a:lnSpc>
              <a:spcBef>
                <a:spcPct val="20000"/>
              </a:spcBef>
              <a:spcAft>
                <a:spcPts val="0"/>
              </a:spcAft>
              <a:buClrTx/>
              <a:buSzTx/>
              <a:buFont typeface="Arial" pitchFamily="34" charset="0"/>
              <a:buChar char="•"/>
              <a:tabLst/>
              <a:defRPr/>
            </a:pPr>
            <a:r>
              <a:rPr kumimoji="0" lang="en-US" sz="1200" b="1" i="0" u="none" strike="noStrike" kern="1200" cap="none" spc="0" normalizeH="0" baseline="0" noProof="0" dirty="0" smtClean="0">
                <a:ln>
                  <a:noFill/>
                </a:ln>
                <a:solidFill>
                  <a:srgbClr val="000000"/>
                </a:solidFill>
                <a:effectLst/>
                <a:uLnTx/>
                <a:uFillTx/>
                <a:latin typeface="+mn-lt"/>
                <a:ea typeface="MS PGothic"/>
                <a:cs typeface="MS PGothic"/>
              </a:rPr>
              <a:t>Font: </a:t>
            </a:r>
            <a:r>
              <a:rPr kumimoji="0" lang="en-US" sz="1200" b="0" i="0" u="none" strike="noStrike" kern="1200" cap="none" spc="0" normalizeH="0" baseline="0" noProof="0" dirty="0" smtClean="0">
                <a:ln>
                  <a:noFill/>
                </a:ln>
                <a:solidFill>
                  <a:srgbClr val="000000"/>
                </a:solidFill>
                <a:effectLst/>
                <a:uLnTx/>
                <a:uFillTx/>
                <a:latin typeface="+mn-lt"/>
                <a:ea typeface="MS PGothic"/>
                <a:cs typeface="MS PGothic"/>
              </a:rPr>
              <a:t>Tahoma</a:t>
            </a:r>
            <a:endParaRPr kumimoji="0" lang="en-US" sz="1200" b="0" i="0" u="none" strike="noStrike" kern="1200" cap="none" spc="0" normalizeH="0" baseline="0" noProof="0" dirty="0" smtClean="0">
              <a:ln>
                <a:noFill/>
              </a:ln>
              <a:solidFill>
                <a:prstClr val="black"/>
              </a:solidFill>
              <a:effectLst/>
              <a:uLnTx/>
              <a:uFillTx/>
              <a:latin typeface="Times New Roman"/>
              <a:ea typeface="Times New Roman"/>
              <a:cs typeface="Times New Roman"/>
            </a:endParaRPr>
          </a:p>
          <a:p>
            <a:pPr marL="742950" marR="0" lvl="1" indent="-285750" algn="l" defTabSz="914400" rtl="0" eaLnBrk="1" fontAlgn="base" latinLnBrk="0" hangingPunct="1">
              <a:lnSpc>
                <a:spcPct val="100000"/>
              </a:lnSpc>
              <a:spcBef>
                <a:spcPct val="20000"/>
              </a:spcBef>
              <a:spcAft>
                <a:spcPts val="0"/>
              </a:spcAft>
              <a:buClrTx/>
              <a:buSzTx/>
              <a:buFont typeface="Arial" pitchFamily="34" charset="0"/>
              <a:buChar char="•"/>
              <a:tabLst/>
              <a:defRPr/>
            </a:pPr>
            <a:r>
              <a:rPr kumimoji="0" lang="en-US" sz="1200" b="1" i="0" u="none" strike="noStrike" kern="1200" cap="none" spc="0" normalizeH="0" baseline="0" noProof="0" dirty="0" smtClean="0">
                <a:ln>
                  <a:noFill/>
                </a:ln>
                <a:solidFill>
                  <a:srgbClr val="000000"/>
                </a:solidFill>
                <a:effectLst/>
                <a:uLnTx/>
                <a:uFillTx/>
                <a:latin typeface="+mn-lt"/>
                <a:ea typeface="MS PGothic"/>
                <a:cs typeface="MS PGothic"/>
              </a:rPr>
              <a:t>Color: </a:t>
            </a:r>
            <a:r>
              <a:rPr kumimoji="0" lang="en-US" sz="1200" b="0" i="0" u="none" strike="noStrike" kern="1200" cap="none" spc="0" normalizeH="0" baseline="0" noProof="0" dirty="0" smtClean="0">
                <a:ln>
                  <a:noFill/>
                </a:ln>
                <a:solidFill>
                  <a:srgbClr val="000000"/>
                </a:solidFill>
                <a:effectLst/>
                <a:uLnTx/>
                <a:uFillTx/>
                <a:latin typeface="+mn-lt"/>
                <a:ea typeface="MS PGothic"/>
                <a:cs typeface="MS PGothic"/>
              </a:rPr>
              <a:t>Font color = black</a:t>
            </a:r>
            <a:endParaRPr kumimoji="0" lang="en-US" sz="1200" b="0" i="0" u="none" strike="noStrike" kern="1200" cap="none" spc="0" normalizeH="0" baseline="0" noProof="0" dirty="0" smtClean="0">
              <a:ln>
                <a:noFill/>
              </a:ln>
              <a:solidFill>
                <a:prstClr val="black"/>
              </a:solidFill>
              <a:effectLst/>
              <a:uLnTx/>
              <a:uFillTx/>
              <a:latin typeface="Times New Roman"/>
              <a:ea typeface="Times New Roman"/>
              <a:cs typeface="Times New Roman"/>
            </a:endParaRPr>
          </a:p>
          <a:p>
            <a:pPr marL="742950" marR="0" lvl="1" indent="-285750" algn="l" defTabSz="914400" rtl="0" eaLnBrk="1" fontAlgn="base" latinLnBrk="0" hangingPunct="1">
              <a:lnSpc>
                <a:spcPct val="100000"/>
              </a:lnSpc>
              <a:spcBef>
                <a:spcPct val="20000"/>
              </a:spcBef>
              <a:spcAft>
                <a:spcPts val="0"/>
              </a:spcAft>
              <a:buClrTx/>
              <a:buSzTx/>
              <a:buFont typeface="Arial" pitchFamily="34" charset="0"/>
              <a:buChar char="•"/>
              <a:tabLst/>
              <a:defRPr/>
            </a:pPr>
            <a:r>
              <a:rPr kumimoji="0" lang="en-US" sz="1200" b="1" i="0" u="none" strike="noStrike" kern="1200" cap="none" spc="0" normalizeH="0" baseline="0" noProof="0" dirty="0" smtClean="0">
                <a:ln>
                  <a:noFill/>
                </a:ln>
                <a:solidFill>
                  <a:srgbClr val="000000"/>
                </a:solidFill>
                <a:effectLst/>
                <a:uLnTx/>
                <a:uFillTx/>
                <a:latin typeface="+mn-lt"/>
                <a:ea typeface="MS PGothic"/>
                <a:cs typeface="MS PGothic"/>
              </a:rPr>
              <a:t>Sizes: </a:t>
            </a:r>
            <a:r>
              <a:rPr kumimoji="0" lang="en-US" sz="1200" b="0" i="0" u="none" strike="noStrike" kern="1200" cap="none" spc="0" normalizeH="0" baseline="0" noProof="0" dirty="0" smtClean="0">
                <a:ln>
                  <a:noFill/>
                </a:ln>
                <a:solidFill>
                  <a:srgbClr val="000000"/>
                </a:solidFill>
                <a:effectLst/>
                <a:uLnTx/>
                <a:uFillTx/>
                <a:latin typeface="+mn-lt"/>
                <a:ea typeface="MS PGothic"/>
                <a:cs typeface="MS PGothic"/>
              </a:rPr>
              <a:t>Font size is set at 12 pt., decreasing to 11 pt. and 9 pt. for sub-bullets.  (Recognizing that some programs will have more information needed on the quad charts than others, text size may be reduced but, for ease of </a:t>
            </a:r>
            <a:br>
              <a:rPr kumimoji="0" lang="en-US" sz="1200" b="0" i="0" u="none" strike="noStrike" kern="1200" cap="none" spc="0" normalizeH="0" baseline="0" noProof="0" dirty="0" smtClean="0">
                <a:ln>
                  <a:noFill/>
                </a:ln>
                <a:solidFill>
                  <a:srgbClr val="000000"/>
                </a:solidFill>
                <a:effectLst/>
                <a:uLnTx/>
                <a:uFillTx/>
                <a:latin typeface="+mn-lt"/>
                <a:ea typeface="MS PGothic"/>
                <a:cs typeface="MS PGothic"/>
              </a:rPr>
            </a:br>
            <a:r>
              <a:rPr kumimoji="0" lang="en-US" sz="1200" b="0" i="0" u="none" strike="noStrike" kern="1200" cap="none" spc="0" normalizeH="0" baseline="0" noProof="0" dirty="0" smtClean="0">
                <a:ln>
                  <a:noFill/>
                </a:ln>
                <a:solidFill>
                  <a:srgbClr val="000000"/>
                </a:solidFill>
                <a:effectLst/>
                <a:uLnTx/>
                <a:uFillTx/>
                <a:latin typeface="+mn-lt"/>
                <a:ea typeface="MS PGothic"/>
                <a:cs typeface="MS PGothic"/>
              </a:rPr>
              <a:t>reading, should never be smaller than 9 pt.) </a:t>
            </a:r>
            <a:endParaRPr kumimoji="0" lang="en-US" sz="1200" b="0" i="0" u="none" strike="noStrike" kern="1200" cap="none" spc="0" normalizeH="0" baseline="0" noProof="0" dirty="0" smtClean="0">
              <a:ln>
                <a:noFill/>
              </a:ln>
              <a:solidFill>
                <a:prstClr val="black"/>
              </a:solidFill>
              <a:effectLst/>
              <a:uLnTx/>
              <a:uFillTx/>
              <a:latin typeface="Times New Roman"/>
              <a:ea typeface="Times New Roman"/>
              <a:cs typeface="Times New Roman"/>
            </a:endParaRPr>
          </a:p>
          <a:p>
            <a:pPr marL="742950" marR="0" lvl="1" indent="-285750" algn="l" defTabSz="914400" rtl="0" eaLnBrk="1" fontAlgn="base" latinLnBrk="0" hangingPunct="1">
              <a:lnSpc>
                <a:spcPct val="100000"/>
              </a:lnSpc>
              <a:spcBef>
                <a:spcPct val="20000"/>
              </a:spcBef>
              <a:spcAft>
                <a:spcPts val="0"/>
              </a:spcAft>
              <a:buClrTx/>
              <a:buSzTx/>
              <a:buFont typeface="Arial" pitchFamily="34" charset="0"/>
              <a:buChar char="•"/>
              <a:tabLst/>
              <a:defRPr/>
            </a:pPr>
            <a:r>
              <a:rPr kumimoji="0" lang="en-US" sz="1200" b="1" i="0" u="none" strike="noStrike" kern="1200" cap="none" spc="0" normalizeH="0" baseline="0" noProof="0" dirty="0" smtClean="0">
                <a:ln>
                  <a:noFill/>
                </a:ln>
                <a:solidFill>
                  <a:srgbClr val="000000"/>
                </a:solidFill>
                <a:effectLst/>
                <a:uLnTx/>
                <a:uFillTx/>
                <a:latin typeface="+mn-lt"/>
                <a:ea typeface="MS PGothic"/>
                <a:cs typeface="MS PGothic"/>
              </a:rPr>
              <a:t>Font style: </a:t>
            </a:r>
            <a:r>
              <a:rPr kumimoji="0" lang="en-US" sz="1200" b="0" i="0" u="none" strike="noStrike" kern="1200" cap="none" spc="0" normalizeH="0" baseline="0" noProof="0" dirty="0" smtClean="0">
                <a:ln>
                  <a:noFill/>
                </a:ln>
                <a:solidFill>
                  <a:srgbClr val="000000"/>
                </a:solidFill>
                <a:effectLst/>
                <a:uLnTx/>
                <a:uFillTx/>
                <a:latin typeface="+mn-lt"/>
                <a:ea typeface="MS PGothic"/>
                <a:cs typeface="MS PGothic"/>
              </a:rPr>
              <a:t>Avoid the use of bold unless needed</a:t>
            </a:r>
            <a:endParaRPr kumimoji="0" lang="en-US" sz="1200" b="0" i="0" u="none" strike="noStrike" kern="1200" cap="none" spc="0" normalizeH="0" baseline="0" noProof="0" dirty="0" smtClean="0">
              <a:ln>
                <a:noFill/>
              </a:ln>
              <a:solidFill>
                <a:prstClr val="black"/>
              </a:solidFill>
              <a:effectLst/>
              <a:uLnTx/>
              <a:uFillTx/>
              <a:latin typeface="Times New Roman"/>
              <a:ea typeface="Times New Roman"/>
              <a:cs typeface="Times New Roman"/>
            </a:endParaRPr>
          </a:p>
          <a:p>
            <a:pPr marL="742950" marR="0" lvl="1" indent="-285750" algn="l" defTabSz="914400" rtl="0" eaLnBrk="1" fontAlgn="base" latinLnBrk="0" hangingPunct="1">
              <a:lnSpc>
                <a:spcPct val="100000"/>
              </a:lnSpc>
              <a:spcBef>
                <a:spcPct val="20000"/>
              </a:spcBef>
              <a:spcAft>
                <a:spcPts val="0"/>
              </a:spcAft>
              <a:buClrTx/>
              <a:buSzTx/>
              <a:buFont typeface="Arial" pitchFamily="34" charset="0"/>
              <a:buChar char="•"/>
              <a:tabLst/>
              <a:defRPr/>
            </a:pPr>
            <a:r>
              <a:rPr kumimoji="0" lang="en-US" sz="1200" b="1" i="0" u="none" strike="noStrike" kern="1200" cap="none" spc="0" normalizeH="0" baseline="0" noProof="0" dirty="0" smtClean="0">
                <a:ln>
                  <a:noFill/>
                </a:ln>
                <a:solidFill>
                  <a:srgbClr val="000000"/>
                </a:solidFill>
                <a:effectLst/>
                <a:uLnTx/>
                <a:uFillTx/>
                <a:latin typeface="+mn-lt"/>
                <a:ea typeface="MS PGothic"/>
                <a:cs typeface="MS PGothic"/>
              </a:rPr>
              <a:t>Bullets and sub-bullets: </a:t>
            </a:r>
            <a:r>
              <a:rPr kumimoji="0" lang="en-US" sz="1200" b="0" i="0" u="none" strike="noStrike" kern="1200" cap="none" spc="0" normalizeH="0" baseline="0" noProof="0" dirty="0" smtClean="0">
                <a:ln>
                  <a:noFill/>
                </a:ln>
                <a:solidFill>
                  <a:srgbClr val="000000"/>
                </a:solidFill>
                <a:effectLst/>
                <a:uLnTx/>
                <a:uFillTx/>
                <a:latin typeface="+mn-lt"/>
                <a:ea typeface="MS PGothic"/>
                <a:cs typeface="MS PGothic"/>
              </a:rPr>
              <a:t>Solid dots</a:t>
            </a:r>
            <a:endParaRPr kumimoji="0" lang="en-US" sz="1200" b="0" i="0" u="none" strike="noStrike" kern="1200" cap="none" spc="0" normalizeH="0" baseline="0" noProof="0" dirty="0" smtClean="0">
              <a:ln>
                <a:noFill/>
              </a:ln>
              <a:solidFill>
                <a:prstClr val="black"/>
              </a:solidFill>
              <a:effectLst/>
              <a:uLnTx/>
              <a:uFillTx/>
              <a:latin typeface="Times New Roman"/>
              <a:ea typeface="Times New Roman"/>
              <a:cs typeface="Times New Roman"/>
            </a:endParaRPr>
          </a:p>
          <a:p>
            <a:pPr marL="742950" marR="0" lvl="1" indent="-285750" algn="l" defTabSz="914400" rtl="0" eaLnBrk="1" fontAlgn="base" latinLnBrk="0" hangingPunct="1">
              <a:lnSpc>
                <a:spcPct val="100000"/>
              </a:lnSpc>
              <a:spcBef>
                <a:spcPct val="20000"/>
              </a:spcBef>
              <a:spcAft>
                <a:spcPts val="0"/>
              </a:spcAft>
              <a:buClrTx/>
              <a:buSzTx/>
              <a:buFont typeface="Arial" pitchFamily="34" charset="0"/>
              <a:buChar char="•"/>
              <a:tabLst/>
              <a:defRPr/>
            </a:pPr>
            <a:r>
              <a:rPr kumimoji="0" lang="en-US" sz="1200" b="1" i="0" u="none" strike="noStrike" kern="1200" cap="none" spc="0" normalizeH="0" baseline="0" noProof="0" dirty="0" smtClean="0">
                <a:ln>
                  <a:noFill/>
                </a:ln>
                <a:solidFill>
                  <a:srgbClr val="000000"/>
                </a:solidFill>
                <a:effectLst/>
                <a:uLnTx/>
                <a:uFillTx/>
                <a:latin typeface="+mn-lt"/>
                <a:ea typeface="MS PGothic"/>
                <a:cs typeface="MS PGothic"/>
              </a:rPr>
              <a:t>Status Boxes: </a:t>
            </a:r>
            <a:r>
              <a:rPr kumimoji="0" lang="en-US" sz="1200" b="0" i="0" u="none" strike="noStrike" kern="1200" cap="none" spc="0" normalizeH="0" baseline="0" noProof="0" dirty="0" smtClean="0">
                <a:ln>
                  <a:noFill/>
                </a:ln>
                <a:solidFill>
                  <a:srgbClr val="000000"/>
                </a:solidFill>
                <a:effectLst/>
                <a:uLnTx/>
                <a:uFillTx/>
                <a:latin typeface="+mn-lt"/>
                <a:ea typeface="MS PGothic"/>
                <a:cs typeface="MS PGothic"/>
              </a:rPr>
              <a:t>In the upper right hand corner of each quad chart, there is a placeholder for one of these three boxes. Please replace the existing placeholder with the corresponding box that represents the status of the program:</a:t>
            </a:r>
            <a:endParaRPr kumimoji="0" lang="en-US" sz="1200" b="0" i="0" u="none" strike="noStrike" kern="1200" cap="none" spc="0" normalizeH="0" baseline="0" noProof="0" dirty="0">
              <a:ln>
                <a:noFill/>
              </a:ln>
              <a:solidFill>
                <a:prstClr val="black"/>
              </a:solidFill>
              <a:effectLst/>
              <a:uLnTx/>
              <a:uFillTx/>
              <a:latin typeface="Times New Roman"/>
              <a:ea typeface="Times New Roman"/>
              <a:cs typeface="Times New Roman"/>
            </a:endParaRPr>
          </a:p>
        </p:txBody>
      </p:sp>
      <p:cxnSp>
        <p:nvCxnSpPr>
          <p:cNvPr id="13" name="Straight Connector 12"/>
          <p:cNvCxnSpPr>
            <a:cxnSpLocks noChangeShapeType="1"/>
          </p:cNvCxnSpPr>
          <p:nvPr userDrawn="1"/>
        </p:nvCxnSpPr>
        <p:spPr bwMode="auto">
          <a:xfrm>
            <a:off x="381000" y="840101"/>
            <a:ext cx="8382000" cy="1587"/>
          </a:xfrm>
          <a:prstGeom prst="line">
            <a:avLst/>
          </a:prstGeom>
          <a:noFill/>
          <a:ln w="22225">
            <a:solidFill>
              <a:srgbClr val="0F5E90"/>
            </a:solidFill>
            <a:round/>
            <a:headEnd/>
            <a:tailEnd/>
          </a:ln>
          <a:extLst>
            <a:ext uri="{909E8E84-426E-40DD-AFC4-6F175D3DCCD1}">
              <a14:hiddenFill xmlns:a14="http://schemas.microsoft.com/office/drawing/2010/main">
                <a:noFill/>
              </a14:hiddenFill>
            </a:ext>
          </a:extLst>
        </p:spPr>
      </p:cxn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
        <p:nvSpPr>
          <p:cNvPr id="14" name="Title 1"/>
          <p:cNvSpPr>
            <a:spLocks noGrp="1"/>
          </p:cNvSpPr>
          <p:nvPr>
            <p:ph type="ctrTitle"/>
          </p:nvPr>
        </p:nvSpPr>
        <p:spPr>
          <a:xfrm>
            <a:off x="1619250" y="151418"/>
            <a:ext cx="7143750" cy="612648"/>
          </a:xfrm>
        </p:spPr>
        <p:txBody>
          <a:bodyPr>
            <a:normAutofit/>
          </a:bodyPr>
          <a:lstStyle>
            <a:lvl1pPr algn="l">
              <a:defRPr sz="2400" b="0">
                <a:latin typeface="Tahoma" pitchFamily="34" charset="0"/>
                <a:ea typeface="Tahoma" pitchFamily="34" charset="0"/>
                <a:cs typeface="Tahom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0247537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Concept_Program_Status_and_Performers">
    <p:spTree>
      <p:nvGrpSpPr>
        <p:cNvPr id="1" name=""/>
        <p:cNvGrpSpPr/>
        <p:nvPr/>
      </p:nvGrpSpPr>
      <p:grpSpPr>
        <a:xfrm>
          <a:off x="0" y="0"/>
          <a:ext cx="0" cy="0"/>
          <a:chOff x="0" y="0"/>
          <a:chExt cx="0" cy="0"/>
        </a:xfrm>
      </p:grpSpPr>
      <p:sp>
        <p:nvSpPr>
          <p:cNvPr id="10" name="TextBox 9"/>
          <p:cNvSpPr txBox="1"/>
          <p:nvPr userDrawn="1"/>
        </p:nvSpPr>
        <p:spPr>
          <a:xfrm>
            <a:off x="28578" y="1100945"/>
            <a:ext cx="623887" cy="246221"/>
          </a:xfrm>
          <a:prstGeom prst="rect">
            <a:avLst/>
          </a:prstGeom>
          <a:noFill/>
        </p:spPr>
        <p:txBody>
          <a:bodyPr wrap="square" rtlCol="0">
            <a:spAutoFit/>
          </a:bodyPr>
          <a:lstStyle/>
          <a:p>
            <a:r>
              <a:rPr lang="en-US" sz="1000" dirty="0" smtClean="0">
                <a:latin typeface="+mn-lt"/>
              </a:rPr>
              <a:t>PE:</a:t>
            </a:r>
            <a:endParaRPr lang="en-US" sz="1000" dirty="0">
              <a:latin typeface="+mn-lt"/>
            </a:endParaRPr>
          </a:p>
        </p:txBody>
      </p:sp>
      <p:sp>
        <p:nvSpPr>
          <p:cNvPr id="11" name="TextBox 10"/>
          <p:cNvSpPr txBox="1"/>
          <p:nvPr userDrawn="1"/>
        </p:nvSpPr>
        <p:spPr>
          <a:xfrm>
            <a:off x="1044045" y="1100945"/>
            <a:ext cx="1204913" cy="246221"/>
          </a:xfrm>
          <a:prstGeom prst="rect">
            <a:avLst/>
          </a:prstGeom>
          <a:noFill/>
        </p:spPr>
        <p:txBody>
          <a:bodyPr wrap="square" rtlCol="0">
            <a:spAutoFit/>
          </a:bodyPr>
          <a:lstStyle/>
          <a:p>
            <a:r>
              <a:rPr lang="en-US" sz="1000" dirty="0" smtClean="0">
                <a:latin typeface="+mn-lt"/>
              </a:rPr>
              <a:t>PROJECT:</a:t>
            </a:r>
            <a:endParaRPr lang="en-US" sz="1000" dirty="0">
              <a:latin typeface="+mn-lt"/>
            </a:endParaRPr>
          </a:p>
        </p:txBody>
      </p:sp>
      <p:sp>
        <p:nvSpPr>
          <p:cNvPr id="12" name="TextBox 11"/>
          <p:cNvSpPr txBox="1"/>
          <p:nvPr userDrawn="1"/>
        </p:nvSpPr>
        <p:spPr>
          <a:xfrm>
            <a:off x="2257426" y="1100945"/>
            <a:ext cx="1204913" cy="246221"/>
          </a:xfrm>
          <a:prstGeom prst="rect">
            <a:avLst/>
          </a:prstGeom>
          <a:noFill/>
        </p:spPr>
        <p:txBody>
          <a:bodyPr wrap="square" rtlCol="0">
            <a:spAutoFit/>
          </a:bodyPr>
          <a:lstStyle/>
          <a:p>
            <a:r>
              <a:rPr lang="en-US" sz="1000" dirty="0" smtClean="0">
                <a:latin typeface="+mn-lt"/>
              </a:rPr>
              <a:t>RDDS</a:t>
            </a:r>
            <a:r>
              <a:rPr lang="en-US" sz="1000" baseline="0" dirty="0" smtClean="0">
                <a:latin typeface="+mn-lt"/>
              </a:rPr>
              <a:t> PG #</a:t>
            </a:r>
            <a:r>
              <a:rPr lang="en-US" sz="1000" dirty="0" smtClean="0">
                <a:latin typeface="+mn-lt"/>
              </a:rPr>
              <a:t>:</a:t>
            </a:r>
            <a:endParaRPr lang="en-US" sz="1000" dirty="0">
              <a:latin typeface="+mn-lt"/>
            </a:endParaRPr>
          </a:p>
        </p:txBody>
      </p:sp>
      <p:sp>
        <p:nvSpPr>
          <p:cNvPr id="23" name="Text Placeholder 2"/>
          <p:cNvSpPr>
            <a:spLocks noGrp="1"/>
          </p:cNvSpPr>
          <p:nvPr>
            <p:ph type="body" sz="quarter" idx="21" hasCustomPrompt="1"/>
          </p:nvPr>
        </p:nvSpPr>
        <p:spPr>
          <a:xfrm>
            <a:off x="280457" y="1100945"/>
            <a:ext cx="744007" cy="246888"/>
          </a:xfrm>
          <a:noFill/>
        </p:spPr>
        <p:txBody>
          <a:bodyPr wrap="square" lIns="45720" rtlCol="0">
            <a:spAutoFit/>
          </a:bodyPr>
          <a:lstStyle>
            <a:lvl1pPr>
              <a:defRPr lang="en-US" sz="1000" dirty="0">
                <a:latin typeface="+mn-lt"/>
                <a:cs typeface="+mn-cs"/>
              </a:defRPr>
            </a:lvl1pPr>
          </a:lstStyle>
          <a:p>
            <a:pPr marL="0" lvl="0"/>
            <a:r>
              <a:rPr lang="en-US" dirty="0" smtClean="0"/>
              <a:t>-</a:t>
            </a:r>
            <a:endParaRPr lang="en-US" dirty="0"/>
          </a:p>
        </p:txBody>
      </p:sp>
      <p:sp>
        <p:nvSpPr>
          <p:cNvPr id="24" name="Text Placeholder 2"/>
          <p:cNvSpPr>
            <a:spLocks noGrp="1"/>
          </p:cNvSpPr>
          <p:nvPr>
            <p:ph type="body" sz="quarter" idx="22" hasCustomPrompt="1"/>
          </p:nvPr>
        </p:nvSpPr>
        <p:spPr>
          <a:xfrm>
            <a:off x="1679074" y="1100945"/>
            <a:ext cx="502149" cy="24622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1000" dirty="0">
                <a:latin typeface="+mn-lt"/>
                <a:cs typeface="+mn-cs"/>
              </a:defRPr>
            </a:lvl1pPr>
          </a:lstStyle>
          <a:p>
            <a:pPr marL="0" lvl="0"/>
            <a:r>
              <a:rPr lang="en-US" dirty="0" smtClean="0"/>
              <a:t>-</a:t>
            </a:r>
            <a:endParaRPr lang="en-US" dirty="0"/>
          </a:p>
        </p:txBody>
      </p:sp>
      <p:sp>
        <p:nvSpPr>
          <p:cNvPr id="25" name="Text Placeholder 2"/>
          <p:cNvSpPr>
            <a:spLocks noGrp="1"/>
          </p:cNvSpPr>
          <p:nvPr>
            <p:ph type="body" sz="quarter" idx="23" hasCustomPrompt="1"/>
          </p:nvPr>
        </p:nvSpPr>
        <p:spPr>
          <a:xfrm>
            <a:off x="3022598" y="1100945"/>
            <a:ext cx="1040343" cy="24622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1000" dirty="0">
                <a:latin typeface="+mn-lt"/>
                <a:cs typeface="+mn-cs"/>
              </a:defRPr>
            </a:lvl1pPr>
          </a:lstStyle>
          <a:p>
            <a:pPr marL="0" lvl="0"/>
            <a:r>
              <a:rPr lang="en-US" dirty="0" smtClean="0"/>
              <a:t>-</a:t>
            </a:r>
            <a:endParaRPr lang="en-US" dirty="0"/>
          </a:p>
        </p:txBody>
      </p:sp>
      <p:sp>
        <p:nvSpPr>
          <p:cNvPr id="19" name="Text Placeholder 39"/>
          <p:cNvSpPr>
            <a:spLocks noGrp="1"/>
          </p:cNvSpPr>
          <p:nvPr>
            <p:ph type="body" sz="quarter" idx="15" hasCustomPrompt="1"/>
          </p:nvPr>
        </p:nvSpPr>
        <p:spPr>
          <a:xfrm>
            <a:off x="6839980" y="1100945"/>
            <a:ext cx="731520" cy="246888"/>
          </a:xfrm>
          <a:noFill/>
        </p:spPr>
        <p:txBody>
          <a:bodyPr wrap="square" rtlCol="0">
            <a:spAutoFit/>
          </a:bodyPr>
          <a:lstStyle>
            <a:lvl1pPr algn="ctr">
              <a:defRPr lang="en-US" sz="1000" dirty="0">
                <a:latin typeface="+mn-lt"/>
                <a:cs typeface="+mn-cs"/>
              </a:defRPr>
            </a:lvl1pPr>
          </a:lstStyle>
          <a:p>
            <a:pPr marL="0" lvl="0"/>
            <a:r>
              <a:rPr lang="en-US" dirty="0" smtClean="0"/>
              <a:t>0.000</a:t>
            </a:r>
            <a:endParaRPr lang="en-US" dirty="0"/>
          </a:p>
        </p:txBody>
      </p:sp>
      <p:sp>
        <p:nvSpPr>
          <p:cNvPr id="40" name="Text Placeholder 39"/>
          <p:cNvSpPr>
            <a:spLocks noGrp="1"/>
          </p:cNvSpPr>
          <p:nvPr>
            <p:ph type="body" sz="quarter" idx="29" hasCustomPrompt="1"/>
          </p:nvPr>
        </p:nvSpPr>
        <p:spPr>
          <a:xfrm>
            <a:off x="7572256" y="1100945"/>
            <a:ext cx="731520" cy="246888"/>
          </a:xfrm>
          <a:noFill/>
        </p:spPr>
        <p:txBody>
          <a:bodyPr wrap="square" rtlCol="0">
            <a:spAutoFit/>
          </a:bodyPr>
          <a:lstStyle>
            <a:lvl1pPr algn="ctr">
              <a:defRPr lang="en-US" sz="1000" dirty="0">
                <a:latin typeface="+mn-lt"/>
                <a:cs typeface="+mn-cs"/>
              </a:defRPr>
            </a:lvl1pPr>
          </a:lstStyle>
          <a:p>
            <a:pPr marL="0" lvl="0"/>
            <a:r>
              <a:rPr lang="en-US" dirty="0" smtClean="0"/>
              <a:t>0.000</a:t>
            </a:r>
            <a:endParaRPr lang="en-US" dirty="0"/>
          </a:p>
        </p:txBody>
      </p:sp>
      <p:sp>
        <p:nvSpPr>
          <p:cNvPr id="44" name="Text Placeholder 39"/>
          <p:cNvSpPr>
            <a:spLocks noGrp="1"/>
          </p:cNvSpPr>
          <p:nvPr>
            <p:ph type="body" sz="quarter" idx="30" hasCustomPrompt="1"/>
          </p:nvPr>
        </p:nvSpPr>
        <p:spPr>
          <a:xfrm>
            <a:off x="8309850" y="1100945"/>
            <a:ext cx="731520" cy="246888"/>
          </a:xfrm>
          <a:noFill/>
        </p:spPr>
        <p:txBody>
          <a:bodyPr wrap="square" rtlCol="0">
            <a:spAutoFit/>
          </a:bodyPr>
          <a:lstStyle>
            <a:lvl1pPr algn="ctr">
              <a:defRPr lang="en-US" sz="1000" dirty="0">
                <a:latin typeface="+mn-lt"/>
                <a:cs typeface="+mn-cs"/>
              </a:defRPr>
            </a:lvl1pPr>
          </a:lstStyle>
          <a:p>
            <a:pPr marL="0" lvl="0"/>
            <a:r>
              <a:rPr lang="en-US" dirty="0" smtClean="0"/>
              <a:t>0.000</a:t>
            </a:r>
            <a:endParaRPr lang="en-US" dirty="0"/>
          </a:p>
        </p:txBody>
      </p:sp>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13" name="TextBox 12"/>
          <p:cNvSpPr txBox="1"/>
          <p:nvPr userDrawn="1"/>
        </p:nvSpPr>
        <p:spPr>
          <a:xfrm>
            <a:off x="8309850" y="880703"/>
            <a:ext cx="731520" cy="246221"/>
          </a:xfrm>
          <a:prstGeom prst="rect">
            <a:avLst/>
          </a:prstGeom>
          <a:noFill/>
        </p:spPr>
        <p:txBody>
          <a:bodyPr wrap="square" rtlCol="0">
            <a:spAutoFit/>
          </a:bodyPr>
          <a:lstStyle>
            <a:defPPr>
              <a:defRPr lang="en-US"/>
            </a:defPPr>
            <a:lvl1pPr>
              <a:defRPr sz="1000"/>
            </a:lvl1pPr>
          </a:lstStyle>
          <a:p>
            <a:pPr lvl="0" algn="ctr"/>
            <a:r>
              <a:rPr lang="en-US" sz="1000" dirty="0" smtClean="0"/>
              <a:t>FY13</a:t>
            </a:r>
          </a:p>
        </p:txBody>
      </p:sp>
      <p:sp>
        <p:nvSpPr>
          <p:cNvPr id="14" name="TextBox 13"/>
          <p:cNvSpPr txBox="1"/>
          <p:nvPr userDrawn="1"/>
        </p:nvSpPr>
        <p:spPr>
          <a:xfrm>
            <a:off x="7576244" y="880703"/>
            <a:ext cx="731520" cy="246221"/>
          </a:xfrm>
          <a:prstGeom prst="rect">
            <a:avLst/>
          </a:prstGeom>
          <a:noFill/>
        </p:spPr>
        <p:txBody>
          <a:bodyPr wrap="square" rtlCol="0">
            <a:spAutoFit/>
          </a:bodyPr>
          <a:lstStyle>
            <a:defPPr>
              <a:defRPr lang="en-US"/>
            </a:defPPr>
            <a:lvl1pPr>
              <a:defRPr sz="1000"/>
            </a:lvl1pPr>
          </a:lstStyle>
          <a:p>
            <a:pPr lvl="0" algn="ctr"/>
            <a:r>
              <a:rPr lang="en-US" sz="1000" dirty="0" smtClean="0"/>
              <a:t>FY12</a:t>
            </a:r>
          </a:p>
        </p:txBody>
      </p:sp>
      <p:sp>
        <p:nvSpPr>
          <p:cNvPr id="15" name="TextBox 14"/>
          <p:cNvSpPr txBox="1"/>
          <p:nvPr userDrawn="1"/>
        </p:nvSpPr>
        <p:spPr>
          <a:xfrm>
            <a:off x="6842638" y="880703"/>
            <a:ext cx="731520" cy="246221"/>
          </a:xfrm>
          <a:prstGeom prst="rect">
            <a:avLst/>
          </a:prstGeom>
          <a:noFill/>
        </p:spPr>
        <p:txBody>
          <a:bodyPr wrap="square" rtlCol="0">
            <a:spAutoFit/>
          </a:bodyPr>
          <a:lstStyle>
            <a:defPPr>
              <a:defRPr lang="en-US"/>
            </a:defPPr>
            <a:lvl1pPr>
              <a:defRPr sz="1000"/>
            </a:lvl1pPr>
          </a:lstStyle>
          <a:p>
            <a:pPr lvl="0" algn="ctr"/>
            <a:r>
              <a:rPr lang="en-US" sz="1000" dirty="0" smtClean="0"/>
              <a:t>FY11</a:t>
            </a:r>
          </a:p>
        </p:txBody>
      </p:sp>
      <p:sp>
        <p:nvSpPr>
          <p:cNvPr id="16" name="TextBox 15"/>
          <p:cNvSpPr txBox="1"/>
          <p:nvPr userDrawn="1"/>
        </p:nvSpPr>
        <p:spPr>
          <a:xfrm>
            <a:off x="900113" y="1363189"/>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OVERVIEW</a:t>
            </a:r>
            <a:endParaRPr lang="en-US" sz="1200" b="1" dirty="0">
              <a:latin typeface="Tahoma" pitchFamily="34" charset="0"/>
              <a:ea typeface="Tahoma" pitchFamily="34" charset="0"/>
              <a:cs typeface="Tahoma" pitchFamily="34" charset="0"/>
            </a:endParaRPr>
          </a:p>
        </p:txBody>
      </p:sp>
      <p:sp>
        <p:nvSpPr>
          <p:cNvPr id="17" name="TextBox 16"/>
          <p:cNvSpPr txBox="1"/>
          <p:nvPr userDrawn="1"/>
        </p:nvSpPr>
        <p:spPr>
          <a:xfrm>
            <a:off x="5591173" y="1365362"/>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STATUS</a:t>
            </a:r>
            <a:endParaRPr lang="en-US" sz="1200" b="1" dirty="0">
              <a:latin typeface="Tahoma" pitchFamily="34" charset="0"/>
              <a:ea typeface="Tahoma" pitchFamily="34" charset="0"/>
              <a:cs typeface="Tahoma" pitchFamily="34" charset="0"/>
            </a:endParaRPr>
          </a:p>
        </p:txBody>
      </p:sp>
      <p:sp>
        <p:nvSpPr>
          <p:cNvPr id="18" name="TextBox 17"/>
          <p:cNvSpPr txBox="1"/>
          <p:nvPr userDrawn="1"/>
        </p:nvSpPr>
        <p:spPr>
          <a:xfrm>
            <a:off x="255985" y="3843864"/>
            <a:ext cx="4002883"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CAPABILITY OBJECTIVE/GOAL</a:t>
            </a:r>
            <a:endParaRPr lang="en-US" sz="1200" b="1" dirty="0">
              <a:latin typeface="Tahoma" pitchFamily="34" charset="0"/>
              <a:ea typeface="Tahoma" pitchFamily="34" charset="0"/>
              <a:cs typeface="Tahoma" pitchFamily="34" charset="0"/>
            </a:endParaRPr>
          </a:p>
        </p:txBody>
      </p:sp>
      <p:sp>
        <p:nvSpPr>
          <p:cNvPr id="26" name="Title 1"/>
          <p:cNvSpPr>
            <a:spLocks noGrp="1"/>
          </p:cNvSpPr>
          <p:nvPr userDrawn="1">
            <p:ph type="ctrTitle" hasCustomPrompt="1"/>
          </p:nvPr>
        </p:nvSpPr>
        <p:spPr>
          <a:xfrm>
            <a:off x="1619250" y="195124"/>
            <a:ext cx="6422572" cy="525236"/>
          </a:xfrm>
        </p:spPr>
        <p:txBody>
          <a:bodyPr>
            <a:normAutofit/>
          </a:bodyPr>
          <a:lstStyle>
            <a:lvl1pPr algn="l">
              <a:defRPr sz="2400" b="0">
                <a:latin typeface="Tahoma" pitchFamily="34" charset="0"/>
                <a:ea typeface="Tahoma" pitchFamily="34" charset="0"/>
                <a:cs typeface="Tahoma" pitchFamily="34" charset="0"/>
              </a:defRPr>
            </a:lvl1pPr>
          </a:lstStyle>
          <a:p>
            <a:r>
              <a:rPr lang="en-US" dirty="0" smtClean="0"/>
              <a:t>Program Name (Acronym)</a:t>
            </a:r>
            <a:endParaRPr lang="en-US" dirty="0"/>
          </a:p>
        </p:txBody>
      </p:sp>
      <p:pic>
        <p:nvPicPr>
          <p:cNvPr id="35" name="Picture 3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cxnSp>
        <p:nvCxnSpPr>
          <p:cNvPr id="42" name="Straight Connector 41"/>
          <p:cNvCxnSpPr/>
          <p:nvPr userDrawn="1"/>
        </p:nvCxnSpPr>
        <p:spPr bwMode="auto">
          <a:xfrm>
            <a:off x="0" y="3825875"/>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cxnSp>
        <p:nvCxnSpPr>
          <p:cNvPr id="47" name="Straight Connector 46"/>
          <p:cNvCxnSpPr/>
          <p:nvPr userDrawn="1"/>
        </p:nvCxnSpPr>
        <p:spPr bwMode="auto">
          <a:xfrm>
            <a:off x="4572000" y="1355726"/>
            <a:ext cx="0" cy="5070474"/>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7" name="Content Placeholder 6"/>
          <p:cNvSpPr>
            <a:spLocks noGrp="1"/>
          </p:cNvSpPr>
          <p:nvPr userDrawn="1">
            <p:ph sz="quarter" idx="24" hasCustomPrompt="1"/>
          </p:nvPr>
        </p:nvSpPr>
        <p:spPr>
          <a:xfrm>
            <a:off x="195263" y="1642361"/>
            <a:ext cx="4283604" cy="2155469"/>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Insert text, images, and/or charts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7" name="Content Placeholder 6"/>
          <p:cNvSpPr>
            <a:spLocks noGrp="1"/>
          </p:cNvSpPr>
          <p:nvPr userDrawn="1">
            <p:ph sz="quarter" idx="25" hasCustomPrompt="1"/>
          </p:nvPr>
        </p:nvSpPr>
        <p:spPr>
          <a:xfrm>
            <a:off x="195263" y="4120863"/>
            <a:ext cx="4283604" cy="2432337"/>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Content Placeholder 6"/>
          <p:cNvSpPr>
            <a:spLocks noGrp="1"/>
          </p:cNvSpPr>
          <p:nvPr userDrawn="1">
            <p:ph sz="quarter" idx="26" hasCustomPrompt="1"/>
          </p:nvPr>
        </p:nvSpPr>
        <p:spPr>
          <a:xfrm>
            <a:off x="4707996" y="1642361"/>
            <a:ext cx="4283604" cy="2155469"/>
          </a:xfrm>
        </p:spPr>
        <p:txBody>
          <a:bodyPr/>
          <a:lstStyle>
            <a:lvl1pPr marL="171450" indent="-171450">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marL="171450" indent="-171450">
              <a:buFont typeface="Arial" pitchFamily="34" charset="0"/>
              <a:buChar char="•"/>
            </a:pPr>
            <a:r>
              <a:rPr lang="en-US" sz="1200" dirty="0" smtClean="0">
                <a:latin typeface="Tahoma" pitchFamily="34" charset="0"/>
                <a:ea typeface="Tahoma" pitchFamily="34" charset="0"/>
                <a:cs typeface="Tahoma" pitchFamily="34" charset="0"/>
              </a:rPr>
              <a:t>Date started - Planned end - Upcoming key decision - Transition partners - Technical risk</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userDrawn="1">
            <p:ph type="body" sz="quarter" idx="27" hasCustomPrompt="1"/>
          </p:nvPr>
        </p:nvSpPr>
        <p:spPr>
          <a:xfrm>
            <a:off x="4684411" y="4332529"/>
            <a:ext cx="2444522" cy="2220671"/>
          </a:xfrm>
        </p:spPr>
        <p:txBody>
          <a:bodyPr/>
          <a:lstStyle>
            <a:lvl1pPr marL="169863" indent="-169863">
              <a:lnSpc>
                <a:spcPct val="100000"/>
              </a:lnSpc>
              <a:spcBef>
                <a:spcPts val="288"/>
              </a:spcBef>
              <a:defRPr sz="1000" baseline="0"/>
            </a:lvl1pPr>
          </a:lstStyle>
          <a:p>
            <a:pPr lvl="0"/>
            <a:r>
              <a:rPr lang="en-US" dirty="0" smtClean="0"/>
              <a:t>Click to add performers</a:t>
            </a:r>
          </a:p>
        </p:txBody>
      </p:sp>
      <p:sp>
        <p:nvSpPr>
          <p:cNvPr id="33" name="Text Placeholder 4"/>
          <p:cNvSpPr>
            <a:spLocks noGrp="1"/>
          </p:cNvSpPr>
          <p:nvPr userDrawn="1">
            <p:ph type="body" sz="quarter" idx="28" hasCustomPrompt="1"/>
          </p:nvPr>
        </p:nvSpPr>
        <p:spPr>
          <a:xfrm>
            <a:off x="7128933" y="4332529"/>
            <a:ext cx="1962887" cy="2220686"/>
          </a:xfrm>
        </p:spPr>
        <p:txBody>
          <a:bodyPr/>
          <a:lstStyle>
            <a:lvl1pPr marL="169863" indent="-169863">
              <a:lnSpc>
                <a:spcPct val="100000"/>
              </a:lnSpc>
              <a:spcBef>
                <a:spcPts val="288"/>
              </a:spcBef>
              <a:defRPr sz="1000" baseline="0"/>
            </a:lvl1pPr>
          </a:lstStyle>
          <a:p>
            <a:pPr lvl="0"/>
            <a:r>
              <a:rPr lang="en-US" dirty="0" smtClean="0"/>
              <a:t>Click to add locations</a:t>
            </a:r>
          </a:p>
        </p:txBody>
      </p:sp>
      <p:sp>
        <p:nvSpPr>
          <p:cNvPr id="36" name="Rectangle 35"/>
          <p:cNvSpPr/>
          <p:nvPr userDrawn="1"/>
        </p:nvSpPr>
        <p:spPr>
          <a:xfrm>
            <a:off x="4684412" y="4103929"/>
            <a:ext cx="4407408" cy="2286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tabLst>
                <a:tab pos="2455863" algn="l"/>
              </a:tabLst>
            </a:pPr>
            <a:r>
              <a:rPr lang="en-US" sz="1000" baseline="0" dirty="0" smtClean="0">
                <a:latin typeface="Tahoma" pitchFamily="34" charset="0"/>
                <a:ea typeface="Tahoma" pitchFamily="34" charset="0"/>
                <a:cs typeface="Tahoma" pitchFamily="34" charset="0"/>
              </a:rPr>
              <a:t>PERFORMER:	</a:t>
            </a:r>
            <a:endParaRPr lang="en-US" sz="1000" baseline="0" dirty="0">
              <a:latin typeface="Tahoma" pitchFamily="34" charset="0"/>
              <a:ea typeface="Tahoma" pitchFamily="34" charset="0"/>
              <a:cs typeface="Tahoma" pitchFamily="34" charset="0"/>
            </a:endParaRPr>
          </a:p>
        </p:txBody>
      </p:sp>
      <p:sp>
        <p:nvSpPr>
          <p:cNvPr id="39" name="TextBox 38"/>
          <p:cNvSpPr txBox="1"/>
          <p:nvPr userDrawn="1"/>
        </p:nvSpPr>
        <p:spPr>
          <a:xfrm>
            <a:off x="6141092" y="3843864"/>
            <a:ext cx="1614788"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PERFORMERS</a:t>
            </a:r>
            <a:endParaRPr lang="en-US" sz="1200" b="1" dirty="0">
              <a:latin typeface="Tahoma" pitchFamily="34" charset="0"/>
              <a:ea typeface="Tahoma" pitchFamily="34" charset="0"/>
              <a:cs typeface="Tahoma" pitchFamily="34" charset="0"/>
            </a:endParaRPr>
          </a:p>
        </p:txBody>
      </p:sp>
      <p:sp>
        <p:nvSpPr>
          <p:cNvPr id="8" name="Rectangle 7"/>
          <p:cNvSpPr/>
          <p:nvPr userDrawn="1"/>
        </p:nvSpPr>
        <p:spPr>
          <a:xfrm>
            <a:off x="7128933" y="4095462"/>
            <a:ext cx="838691" cy="24622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tab pos="2455863" algn="l"/>
              </a:tabLst>
              <a:defRPr/>
            </a:pPr>
            <a:r>
              <a:rPr kumimoji="0" lang="en-US" sz="1000" b="0" i="0" u="none" strike="noStrike" kern="1200" cap="none" spc="0" normalizeH="0" baseline="0" noProof="0" dirty="0" smtClean="0">
                <a:ln>
                  <a:noFill/>
                </a:ln>
                <a:solidFill>
                  <a:prstClr val="white"/>
                </a:solidFill>
                <a:effectLst/>
                <a:uLnTx/>
                <a:uFillTx/>
                <a:latin typeface="Tahoma" pitchFamily="34" charset="0"/>
                <a:ea typeface="Tahoma" pitchFamily="34" charset="0"/>
                <a:cs typeface="Tahoma" pitchFamily="34" charset="0"/>
              </a:rPr>
              <a:t>LOCATION:</a:t>
            </a:r>
            <a:endParaRPr kumimoji="0" lang="en-US" sz="1000" b="0" i="0" u="none" strike="noStrike" kern="1200" cap="none" spc="0" normalizeH="0" baseline="0" noProof="0" dirty="0">
              <a:ln>
                <a:noFill/>
              </a:ln>
              <a:solidFill>
                <a:prstClr val="white"/>
              </a:solidFill>
              <a:effectLst/>
              <a:uLnTx/>
              <a:uFillTx/>
              <a:latin typeface="Tahoma" pitchFamily="34" charset="0"/>
              <a:ea typeface="Tahoma" pitchFamily="34" charset="0"/>
              <a:cs typeface="Tahoma" pitchFamily="34" charset="0"/>
            </a:endParaRPr>
          </a:p>
        </p:txBody>
      </p:sp>
      <p:cxnSp>
        <p:nvCxnSpPr>
          <p:cNvPr id="41" name="Straight Connector 40"/>
          <p:cNvCxnSpPr/>
          <p:nvPr userDrawn="1"/>
        </p:nvCxnSpPr>
        <p:spPr bwMode="auto">
          <a:xfrm>
            <a:off x="0" y="1355726"/>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15108551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oncept_Program_Status_and_Performers">
    <p:spTree>
      <p:nvGrpSpPr>
        <p:cNvPr id="1" name=""/>
        <p:cNvGrpSpPr/>
        <p:nvPr/>
      </p:nvGrpSpPr>
      <p:grpSpPr>
        <a:xfrm>
          <a:off x="0" y="0"/>
          <a:ext cx="0" cy="0"/>
          <a:chOff x="0" y="0"/>
          <a:chExt cx="0" cy="0"/>
        </a:xfrm>
      </p:grpSpPr>
      <p:sp>
        <p:nvSpPr>
          <p:cNvPr id="10" name="TextBox 9"/>
          <p:cNvSpPr txBox="1"/>
          <p:nvPr userDrawn="1"/>
        </p:nvSpPr>
        <p:spPr>
          <a:xfrm>
            <a:off x="28578" y="1109505"/>
            <a:ext cx="623887" cy="246221"/>
          </a:xfrm>
          <a:prstGeom prst="rect">
            <a:avLst/>
          </a:prstGeom>
          <a:noFill/>
        </p:spPr>
        <p:txBody>
          <a:bodyPr wrap="square" rtlCol="0">
            <a:spAutoFit/>
          </a:bodyPr>
          <a:lstStyle/>
          <a:p>
            <a:r>
              <a:rPr lang="en-US" sz="1000" dirty="0" smtClean="0">
                <a:latin typeface="+mn-lt"/>
              </a:rPr>
              <a:t>PE:</a:t>
            </a:r>
            <a:endParaRPr lang="en-US" sz="1000" dirty="0">
              <a:latin typeface="+mn-lt"/>
            </a:endParaRPr>
          </a:p>
        </p:txBody>
      </p:sp>
      <p:sp>
        <p:nvSpPr>
          <p:cNvPr id="11" name="TextBox 10"/>
          <p:cNvSpPr txBox="1"/>
          <p:nvPr userDrawn="1"/>
        </p:nvSpPr>
        <p:spPr>
          <a:xfrm>
            <a:off x="1782269" y="1109505"/>
            <a:ext cx="792555" cy="246221"/>
          </a:xfrm>
          <a:prstGeom prst="rect">
            <a:avLst/>
          </a:prstGeom>
          <a:noFill/>
        </p:spPr>
        <p:txBody>
          <a:bodyPr wrap="square" rtlCol="0">
            <a:spAutoFit/>
          </a:bodyPr>
          <a:lstStyle/>
          <a:p>
            <a:r>
              <a:rPr lang="en-US" sz="1000" dirty="0" smtClean="0">
                <a:latin typeface="+mn-lt"/>
              </a:rPr>
              <a:t>PROJECT:</a:t>
            </a:r>
            <a:endParaRPr lang="en-US" sz="1000" dirty="0">
              <a:latin typeface="+mn-lt"/>
            </a:endParaRPr>
          </a:p>
        </p:txBody>
      </p:sp>
      <p:sp>
        <p:nvSpPr>
          <p:cNvPr id="12" name="TextBox 11"/>
          <p:cNvSpPr txBox="1"/>
          <p:nvPr userDrawn="1"/>
        </p:nvSpPr>
        <p:spPr>
          <a:xfrm>
            <a:off x="3614740" y="1109505"/>
            <a:ext cx="1204913" cy="246221"/>
          </a:xfrm>
          <a:prstGeom prst="rect">
            <a:avLst/>
          </a:prstGeom>
          <a:noFill/>
        </p:spPr>
        <p:txBody>
          <a:bodyPr wrap="square" rtlCol="0">
            <a:spAutoFit/>
          </a:bodyPr>
          <a:lstStyle/>
          <a:p>
            <a:r>
              <a:rPr lang="en-US" sz="1000" dirty="0" smtClean="0">
                <a:latin typeface="+mn-lt"/>
              </a:rPr>
              <a:t>RDDS</a:t>
            </a:r>
            <a:r>
              <a:rPr lang="en-US" sz="1000" baseline="0" dirty="0" smtClean="0">
                <a:latin typeface="+mn-lt"/>
              </a:rPr>
              <a:t> PG #</a:t>
            </a:r>
            <a:r>
              <a:rPr lang="en-US" sz="1000" dirty="0" smtClean="0">
                <a:latin typeface="+mn-lt"/>
              </a:rPr>
              <a:t>:</a:t>
            </a:r>
            <a:endParaRPr lang="en-US" sz="1000" dirty="0">
              <a:latin typeface="+mn-lt"/>
            </a:endParaRPr>
          </a:p>
        </p:txBody>
      </p:sp>
      <p:sp>
        <p:nvSpPr>
          <p:cNvPr id="23" name="Text Placeholder 2"/>
          <p:cNvSpPr>
            <a:spLocks noGrp="1"/>
          </p:cNvSpPr>
          <p:nvPr>
            <p:ph type="body" sz="quarter" idx="21" hasCustomPrompt="1"/>
          </p:nvPr>
        </p:nvSpPr>
        <p:spPr>
          <a:xfrm>
            <a:off x="280457" y="1109505"/>
            <a:ext cx="1489074" cy="246221"/>
          </a:xfrm>
          <a:noFill/>
        </p:spPr>
        <p:txBody>
          <a:bodyPr wrap="square" lIns="45720" rtlCol="0">
            <a:spAutoFit/>
          </a:bodyPr>
          <a:lstStyle>
            <a:lvl1pPr>
              <a:defRPr lang="en-US" sz="1000" baseline="0" dirty="0">
                <a:latin typeface="+mn-lt"/>
                <a:cs typeface="+mn-cs"/>
              </a:defRPr>
            </a:lvl1pPr>
          </a:lstStyle>
          <a:p>
            <a:pPr marL="0" lvl="0"/>
            <a:r>
              <a:rPr lang="en-US" dirty="0" smtClean="0"/>
              <a:t>-</a:t>
            </a:r>
            <a:endParaRPr lang="en-US" dirty="0"/>
          </a:p>
        </p:txBody>
      </p:sp>
      <p:sp>
        <p:nvSpPr>
          <p:cNvPr id="24" name="Text Placeholder 2"/>
          <p:cNvSpPr>
            <a:spLocks noGrp="1"/>
          </p:cNvSpPr>
          <p:nvPr>
            <p:ph type="body" sz="quarter" idx="22" hasCustomPrompt="1"/>
          </p:nvPr>
        </p:nvSpPr>
        <p:spPr>
          <a:xfrm>
            <a:off x="2405680" y="1109505"/>
            <a:ext cx="1240732" cy="24622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1000" dirty="0">
                <a:latin typeface="+mn-lt"/>
                <a:cs typeface="+mn-cs"/>
              </a:defRPr>
            </a:lvl1pPr>
          </a:lstStyle>
          <a:p>
            <a:pPr marL="0" lvl="0"/>
            <a:r>
              <a:rPr lang="en-US" dirty="0" smtClean="0"/>
              <a:t>-</a:t>
            </a:r>
            <a:endParaRPr lang="en-US" dirty="0"/>
          </a:p>
        </p:txBody>
      </p:sp>
      <p:sp>
        <p:nvSpPr>
          <p:cNvPr id="25" name="Text Placeholder 2"/>
          <p:cNvSpPr>
            <a:spLocks noGrp="1"/>
          </p:cNvSpPr>
          <p:nvPr>
            <p:ph type="body" sz="quarter" idx="23" hasCustomPrompt="1"/>
          </p:nvPr>
        </p:nvSpPr>
        <p:spPr>
          <a:xfrm>
            <a:off x="4388379" y="1109505"/>
            <a:ext cx="1040343" cy="24622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1000" dirty="0">
                <a:latin typeface="+mn-lt"/>
                <a:cs typeface="+mn-cs"/>
              </a:defRPr>
            </a:lvl1pPr>
          </a:lstStyle>
          <a:p>
            <a:pPr marL="0" lvl="0"/>
            <a:r>
              <a:rPr lang="en-US" dirty="0" smtClean="0"/>
              <a:t>-</a:t>
            </a:r>
          </a:p>
        </p:txBody>
      </p:sp>
      <p:sp>
        <p:nvSpPr>
          <p:cNvPr id="19" name="Text Placeholder 39"/>
          <p:cNvSpPr>
            <a:spLocks noGrp="1"/>
          </p:cNvSpPr>
          <p:nvPr>
            <p:ph type="body" sz="quarter" idx="15" hasCustomPrompt="1"/>
          </p:nvPr>
        </p:nvSpPr>
        <p:spPr>
          <a:xfrm>
            <a:off x="6847954" y="1124894"/>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40" name="Text Placeholder 39"/>
          <p:cNvSpPr>
            <a:spLocks noGrp="1"/>
          </p:cNvSpPr>
          <p:nvPr>
            <p:ph type="body" sz="quarter" idx="29" hasCustomPrompt="1"/>
          </p:nvPr>
        </p:nvSpPr>
        <p:spPr>
          <a:xfrm>
            <a:off x="7579596" y="1124894"/>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44" name="Text Placeholder 39"/>
          <p:cNvSpPr>
            <a:spLocks noGrp="1"/>
          </p:cNvSpPr>
          <p:nvPr>
            <p:ph type="body" sz="quarter" idx="30" hasCustomPrompt="1"/>
          </p:nvPr>
        </p:nvSpPr>
        <p:spPr>
          <a:xfrm>
            <a:off x="8313898" y="1124894"/>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32" name="Text Placeholder 39"/>
          <p:cNvSpPr>
            <a:spLocks noGrp="1"/>
          </p:cNvSpPr>
          <p:nvPr>
            <p:ph type="body" sz="quarter" idx="31" hasCustomPrompt="1"/>
          </p:nvPr>
        </p:nvSpPr>
        <p:spPr>
          <a:xfrm>
            <a:off x="6847954" y="893966"/>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34" name="Text Placeholder 39"/>
          <p:cNvSpPr>
            <a:spLocks noGrp="1"/>
          </p:cNvSpPr>
          <p:nvPr>
            <p:ph type="body" sz="quarter" idx="32" hasCustomPrompt="1"/>
          </p:nvPr>
        </p:nvSpPr>
        <p:spPr>
          <a:xfrm>
            <a:off x="7579596" y="893966"/>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43" name="Text Placeholder 39"/>
          <p:cNvSpPr>
            <a:spLocks noGrp="1"/>
          </p:cNvSpPr>
          <p:nvPr>
            <p:ph type="body" sz="quarter" idx="33" hasCustomPrompt="1"/>
          </p:nvPr>
        </p:nvSpPr>
        <p:spPr>
          <a:xfrm>
            <a:off x="8313898" y="893966"/>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13" name="TextBox 12"/>
          <p:cNvSpPr txBox="1"/>
          <p:nvPr userDrawn="1"/>
        </p:nvSpPr>
        <p:spPr>
          <a:xfrm>
            <a:off x="8313898" y="663878"/>
            <a:ext cx="731520" cy="230832"/>
          </a:xfrm>
          <a:prstGeom prst="rect">
            <a:avLst/>
          </a:prstGeom>
          <a:noFill/>
        </p:spPr>
        <p:txBody>
          <a:bodyPr wrap="square" lIns="91440" tIns="45720" rIns="91440" bIns="45720" rtlCol="0">
            <a:spAutoFit/>
          </a:bodyPr>
          <a:lstStyle>
            <a:defPPr>
              <a:defRPr lang="en-US"/>
            </a:defPPr>
            <a:lvl1pPr>
              <a:defRPr sz="1000"/>
            </a:lvl1pPr>
          </a:lstStyle>
          <a:p>
            <a:pPr lvl="0" algn="ctr"/>
            <a:r>
              <a:rPr lang="en-US" sz="900" dirty="0" smtClean="0"/>
              <a:t>FY13</a:t>
            </a:r>
          </a:p>
        </p:txBody>
      </p:sp>
      <p:sp>
        <p:nvSpPr>
          <p:cNvPr id="14" name="TextBox 13"/>
          <p:cNvSpPr txBox="1"/>
          <p:nvPr userDrawn="1"/>
        </p:nvSpPr>
        <p:spPr>
          <a:xfrm>
            <a:off x="7579596" y="663878"/>
            <a:ext cx="731520" cy="230832"/>
          </a:xfrm>
          <a:prstGeom prst="rect">
            <a:avLst/>
          </a:prstGeom>
          <a:noFill/>
        </p:spPr>
        <p:txBody>
          <a:bodyPr wrap="square" lIns="91440" tIns="45720" rIns="91440" bIns="45720" rtlCol="0">
            <a:spAutoFit/>
          </a:bodyPr>
          <a:lstStyle>
            <a:defPPr>
              <a:defRPr lang="en-US"/>
            </a:defPPr>
            <a:lvl1pPr>
              <a:defRPr sz="1000"/>
            </a:lvl1pPr>
          </a:lstStyle>
          <a:p>
            <a:pPr lvl="0" algn="ctr"/>
            <a:r>
              <a:rPr lang="en-US" sz="900" dirty="0" smtClean="0"/>
              <a:t>FY12</a:t>
            </a:r>
          </a:p>
        </p:txBody>
      </p:sp>
      <p:sp>
        <p:nvSpPr>
          <p:cNvPr id="15" name="TextBox 14"/>
          <p:cNvSpPr txBox="1"/>
          <p:nvPr userDrawn="1"/>
        </p:nvSpPr>
        <p:spPr>
          <a:xfrm>
            <a:off x="6847954" y="663878"/>
            <a:ext cx="731520" cy="230832"/>
          </a:xfrm>
          <a:prstGeom prst="rect">
            <a:avLst/>
          </a:prstGeom>
          <a:noFill/>
        </p:spPr>
        <p:txBody>
          <a:bodyPr wrap="square" lIns="91440" tIns="45720" rIns="91440" bIns="45720" rtlCol="0">
            <a:spAutoFit/>
          </a:bodyPr>
          <a:lstStyle>
            <a:defPPr>
              <a:defRPr lang="en-US"/>
            </a:defPPr>
            <a:lvl1pPr>
              <a:defRPr sz="1000"/>
            </a:lvl1pPr>
          </a:lstStyle>
          <a:p>
            <a:pPr lvl="0" algn="ctr"/>
            <a:r>
              <a:rPr lang="en-US" sz="900" dirty="0" smtClean="0"/>
              <a:t>FY11</a:t>
            </a:r>
          </a:p>
        </p:txBody>
      </p:sp>
      <p:sp>
        <p:nvSpPr>
          <p:cNvPr id="45" name="TextBox 44"/>
          <p:cNvSpPr txBox="1"/>
          <p:nvPr userDrawn="1"/>
        </p:nvSpPr>
        <p:spPr>
          <a:xfrm>
            <a:off x="6116434" y="663878"/>
            <a:ext cx="731520" cy="230832"/>
          </a:xfrm>
          <a:prstGeom prst="rect">
            <a:avLst/>
          </a:prstGeom>
          <a:noFill/>
        </p:spPr>
        <p:txBody>
          <a:bodyPr wrap="square" lIns="91440" tIns="45720" rIns="91440" bIns="45720" rtlCol="0">
            <a:spAutoFit/>
          </a:bodyPr>
          <a:lstStyle>
            <a:defPPr>
              <a:defRPr lang="en-US"/>
            </a:defPPr>
            <a:lvl1pPr>
              <a:defRPr sz="1000"/>
            </a:lvl1pPr>
          </a:lstStyle>
          <a:p>
            <a:pPr lvl="0" algn="ctr"/>
            <a:r>
              <a:rPr lang="en-US" sz="900" dirty="0" smtClean="0"/>
              <a:t>PROJECT</a:t>
            </a:r>
          </a:p>
        </p:txBody>
      </p:sp>
      <p:sp>
        <p:nvSpPr>
          <p:cNvPr id="46" name="Text Placeholder 39"/>
          <p:cNvSpPr>
            <a:spLocks noGrp="1"/>
          </p:cNvSpPr>
          <p:nvPr userDrawn="1">
            <p:ph type="body" sz="quarter" idx="34" hasCustomPrompt="1"/>
          </p:nvPr>
        </p:nvSpPr>
        <p:spPr>
          <a:xfrm>
            <a:off x="6116434" y="1124894"/>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a:t>
            </a:r>
            <a:endParaRPr lang="en-US" dirty="0"/>
          </a:p>
        </p:txBody>
      </p:sp>
      <p:sp>
        <p:nvSpPr>
          <p:cNvPr id="48" name="Text Placeholder 39"/>
          <p:cNvSpPr>
            <a:spLocks noGrp="1"/>
          </p:cNvSpPr>
          <p:nvPr userDrawn="1">
            <p:ph type="body" sz="quarter" idx="35" hasCustomPrompt="1"/>
          </p:nvPr>
        </p:nvSpPr>
        <p:spPr>
          <a:xfrm>
            <a:off x="6116434" y="893966"/>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a:t>
            </a:r>
            <a:endParaRPr lang="en-US" dirty="0"/>
          </a:p>
        </p:txBody>
      </p:sp>
      <p:sp>
        <p:nvSpPr>
          <p:cNvPr id="3" name="Footer Placeholder 2"/>
          <p:cNvSpPr>
            <a:spLocks noGrp="1"/>
          </p:cNvSpPr>
          <p:nvPr userDrawn="1">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userDrawn="1">
            <p:ph type="sldNum" sz="quarter" idx="11"/>
          </p:nvPr>
        </p:nvSpPr>
        <p:spPr/>
        <p:txBody>
          <a:bodyPr/>
          <a:lstStyle/>
          <a:p>
            <a:pPr>
              <a:defRPr/>
            </a:pPr>
            <a:fld id="{231CC523-8BC6-4921-807A-66BD262F34AB}" type="slidenum">
              <a:rPr lang="en-US" smtClean="0"/>
              <a:pPr>
                <a:defRPr/>
              </a:pPr>
              <a:t>‹#›</a:t>
            </a:fld>
            <a:endParaRPr lang="en-US" dirty="0"/>
          </a:p>
        </p:txBody>
      </p:sp>
      <p:sp>
        <p:nvSpPr>
          <p:cNvPr id="16" name="TextBox 15"/>
          <p:cNvSpPr txBox="1"/>
          <p:nvPr userDrawn="1"/>
        </p:nvSpPr>
        <p:spPr>
          <a:xfrm>
            <a:off x="900113" y="1363189"/>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OVERVIEW</a:t>
            </a:r>
            <a:endParaRPr lang="en-US" sz="1200" b="1" dirty="0">
              <a:latin typeface="Tahoma" pitchFamily="34" charset="0"/>
              <a:ea typeface="Tahoma" pitchFamily="34" charset="0"/>
              <a:cs typeface="Tahoma" pitchFamily="34" charset="0"/>
            </a:endParaRPr>
          </a:p>
        </p:txBody>
      </p:sp>
      <p:sp>
        <p:nvSpPr>
          <p:cNvPr id="17" name="TextBox 16"/>
          <p:cNvSpPr txBox="1"/>
          <p:nvPr userDrawn="1"/>
        </p:nvSpPr>
        <p:spPr>
          <a:xfrm>
            <a:off x="5591173" y="1365362"/>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STATUS</a:t>
            </a:r>
            <a:endParaRPr lang="en-US" sz="1200" b="1" dirty="0">
              <a:latin typeface="Tahoma" pitchFamily="34" charset="0"/>
              <a:ea typeface="Tahoma" pitchFamily="34" charset="0"/>
              <a:cs typeface="Tahoma" pitchFamily="34" charset="0"/>
            </a:endParaRPr>
          </a:p>
        </p:txBody>
      </p:sp>
      <p:sp>
        <p:nvSpPr>
          <p:cNvPr id="18" name="TextBox 17"/>
          <p:cNvSpPr txBox="1"/>
          <p:nvPr userDrawn="1"/>
        </p:nvSpPr>
        <p:spPr>
          <a:xfrm>
            <a:off x="255985" y="3843864"/>
            <a:ext cx="4002883"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CAPABILITY OBJECTIVE/GOAL</a:t>
            </a:r>
            <a:endParaRPr lang="en-US" sz="1200" b="1" dirty="0">
              <a:latin typeface="Tahoma" pitchFamily="34" charset="0"/>
              <a:ea typeface="Tahoma" pitchFamily="34" charset="0"/>
              <a:cs typeface="Tahoma" pitchFamily="34" charset="0"/>
            </a:endParaRPr>
          </a:p>
        </p:txBody>
      </p:sp>
      <p:sp>
        <p:nvSpPr>
          <p:cNvPr id="26" name="Title 1"/>
          <p:cNvSpPr>
            <a:spLocks noGrp="1"/>
          </p:cNvSpPr>
          <p:nvPr userDrawn="1">
            <p:ph type="ctrTitle" hasCustomPrompt="1"/>
          </p:nvPr>
        </p:nvSpPr>
        <p:spPr>
          <a:xfrm>
            <a:off x="1619250" y="195124"/>
            <a:ext cx="6422572" cy="525236"/>
          </a:xfrm>
        </p:spPr>
        <p:txBody>
          <a:bodyPr>
            <a:normAutofit/>
          </a:bodyPr>
          <a:lstStyle>
            <a:lvl1pPr algn="l">
              <a:defRPr sz="2400" b="0">
                <a:latin typeface="Tahoma" pitchFamily="34" charset="0"/>
                <a:ea typeface="Tahoma" pitchFamily="34" charset="0"/>
                <a:cs typeface="Tahoma" pitchFamily="34" charset="0"/>
              </a:defRPr>
            </a:lvl1pPr>
          </a:lstStyle>
          <a:p>
            <a:r>
              <a:rPr lang="en-US" dirty="0" smtClean="0"/>
              <a:t>Program Name (Acronym)</a:t>
            </a:r>
            <a:endParaRPr lang="en-US" dirty="0"/>
          </a:p>
        </p:txBody>
      </p:sp>
      <p:pic>
        <p:nvPicPr>
          <p:cNvPr id="35" name="Picture 3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cxnSp>
        <p:nvCxnSpPr>
          <p:cNvPr id="42" name="Straight Connector 41"/>
          <p:cNvCxnSpPr/>
          <p:nvPr userDrawn="1"/>
        </p:nvCxnSpPr>
        <p:spPr bwMode="auto">
          <a:xfrm>
            <a:off x="0" y="3825875"/>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cxnSp>
        <p:nvCxnSpPr>
          <p:cNvPr id="47" name="Straight Connector 46"/>
          <p:cNvCxnSpPr/>
          <p:nvPr userDrawn="1"/>
        </p:nvCxnSpPr>
        <p:spPr bwMode="auto">
          <a:xfrm>
            <a:off x="4572000" y="1355726"/>
            <a:ext cx="0" cy="5070474"/>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7" name="Content Placeholder 6"/>
          <p:cNvSpPr>
            <a:spLocks noGrp="1"/>
          </p:cNvSpPr>
          <p:nvPr userDrawn="1">
            <p:ph sz="quarter" idx="24" hasCustomPrompt="1"/>
          </p:nvPr>
        </p:nvSpPr>
        <p:spPr>
          <a:xfrm>
            <a:off x="195263" y="1642361"/>
            <a:ext cx="4283604" cy="2155469"/>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Insert text, images, and/or charts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7" name="Content Placeholder 6"/>
          <p:cNvSpPr>
            <a:spLocks noGrp="1"/>
          </p:cNvSpPr>
          <p:nvPr userDrawn="1">
            <p:ph sz="quarter" idx="25" hasCustomPrompt="1"/>
          </p:nvPr>
        </p:nvSpPr>
        <p:spPr>
          <a:xfrm>
            <a:off x="195263" y="4120863"/>
            <a:ext cx="4283604" cy="2432337"/>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Content Placeholder 6"/>
          <p:cNvSpPr>
            <a:spLocks noGrp="1"/>
          </p:cNvSpPr>
          <p:nvPr userDrawn="1">
            <p:ph sz="quarter" idx="26" hasCustomPrompt="1"/>
          </p:nvPr>
        </p:nvSpPr>
        <p:spPr>
          <a:xfrm>
            <a:off x="4707996" y="1642361"/>
            <a:ext cx="4283604" cy="2155469"/>
          </a:xfrm>
        </p:spPr>
        <p:txBody>
          <a:bodyPr/>
          <a:lstStyle>
            <a:lvl1pPr marL="171450" indent="-171450">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marL="171450" indent="-171450">
              <a:buFont typeface="Arial" pitchFamily="34" charset="0"/>
              <a:buChar char="•"/>
            </a:pPr>
            <a:r>
              <a:rPr lang="en-US" sz="1200" dirty="0" smtClean="0">
                <a:latin typeface="Tahoma" pitchFamily="34" charset="0"/>
                <a:ea typeface="Tahoma" pitchFamily="34" charset="0"/>
                <a:cs typeface="Tahoma" pitchFamily="34" charset="0"/>
              </a:rPr>
              <a:t>Date started - Planned end - Upcoming key decision - Transition partners - Technical risk</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userDrawn="1">
            <p:ph type="body" sz="quarter" idx="27" hasCustomPrompt="1"/>
          </p:nvPr>
        </p:nvSpPr>
        <p:spPr>
          <a:xfrm>
            <a:off x="4684411" y="4332529"/>
            <a:ext cx="2444522" cy="2220671"/>
          </a:xfrm>
        </p:spPr>
        <p:txBody>
          <a:bodyPr/>
          <a:lstStyle>
            <a:lvl1pPr marL="169863" indent="-169863">
              <a:lnSpc>
                <a:spcPct val="100000"/>
              </a:lnSpc>
              <a:spcBef>
                <a:spcPts val="288"/>
              </a:spcBef>
              <a:defRPr sz="1000" baseline="0"/>
            </a:lvl1pPr>
          </a:lstStyle>
          <a:p>
            <a:pPr lvl="0"/>
            <a:r>
              <a:rPr lang="en-US" dirty="0" smtClean="0"/>
              <a:t>Click to add performers</a:t>
            </a:r>
          </a:p>
        </p:txBody>
      </p:sp>
      <p:sp>
        <p:nvSpPr>
          <p:cNvPr id="33" name="Text Placeholder 4"/>
          <p:cNvSpPr>
            <a:spLocks noGrp="1"/>
          </p:cNvSpPr>
          <p:nvPr userDrawn="1">
            <p:ph type="body" sz="quarter" idx="28" hasCustomPrompt="1"/>
          </p:nvPr>
        </p:nvSpPr>
        <p:spPr>
          <a:xfrm>
            <a:off x="7128933" y="4332529"/>
            <a:ext cx="1962887" cy="2220686"/>
          </a:xfrm>
        </p:spPr>
        <p:txBody>
          <a:bodyPr/>
          <a:lstStyle>
            <a:lvl1pPr marL="169863" indent="-169863">
              <a:lnSpc>
                <a:spcPct val="100000"/>
              </a:lnSpc>
              <a:spcBef>
                <a:spcPts val="288"/>
              </a:spcBef>
              <a:defRPr sz="1000" baseline="0"/>
            </a:lvl1pPr>
          </a:lstStyle>
          <a:p>
            <a:pPr lvl="0"/>
            <a:r>
              <a:rPr lang="en-US" dirty="0" smtClean="0"/>
              <a:t>Click to add locations</a:t>
            </a:r>
          </a:p>
        </p:txBody>
      </p:sp>
      <p:sp>
        <p:nvSpPr>
          <p:cNvPr id="36" name="Rectangle 35"/>
          <p:cNvSpPr/>
          <p:nvPr userDrawn="1"/>
        </p:nvSpPr>
        <p:spPr>
          <a:xfrm>
            <a:off x="4684412" y="4103929"/>
            <a:ext cx="4407408" cy="2286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tabLst>
                <a:tab pos="2455863" algn="l"/>
              </a:tabLst>
            </a:pPr>
            <a:r>
              <a:rPr lang="en-US" sz="1000" baseline="0" dirty="0" smtClean="0">
                <a:latin typeface="Tahoma" pitchFamily="34" charset="0"/>
                <a:ea typeface="Tahoma" pitchFamily="34" charset="0"/>
                <a:cs typeface="Tahoma" pitchFamily="34" charset="0"/>
              </a:rPr>
              <a:t>PERFORMER:	</a:t>
            </a:r>
            <a:endParaRPr lang="en-US" sz="1000" baseline="0" dirty="0">
              <a:latin typeface="Tahoma" pitchFamily="34" charset="0"/>
              <a:ea typeface="Tahoma" pitchFamily="34" charset="0"/>
              <a:cs typeface="Tahoma" pitchFamily="34" charset="0"/>
            </a:endParaRPr>
          </a:p>
        </p:txBody>
      </p:sp>
      <p:sp>
        <p:nvSpPr>
          <p:cNvPr id="39" name="TextBox 38"/>
          <p:cNvSpPr txBox="1"/>
          <p:nvPr userDrawn="1"/>
        </p:nvSpPr>
        <p:spPr>
          <a:xfrm>
            <a:off x="6141092" y="3843864"/>
            <a:ext cx="1614788"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PERFORMERS</a:t>
            </a:r>
            <a:endParaRPr lang="en-US" sz="1200" b="1" dirty="0">
              <a:latin typeface="Tahoma" pitchFamily="34" charset="0"/>
              <a:ea typeface="Tahoma" pitchFamily="34" charset="0"/>
              <a:cs typeface="Tahoma" pitchFamily="34" charset="0"/>
            </a:endParaRPr>
          </a:p>
        </p:txBody>
      </p:sp>
      <p:sp>
        <p:nvSpPr>
          <p:cNvPr id="8" name="Rectangle 7"/>
          <p:cNvSpPr/>
          <p:nvPr userDrawn="1"/>
        </p:nvSpPr>
        <p:spPr>
          <a:xfrm>
            <a:off x="7128933" y="4095462"/>
            <a:ext cx="838691" cy="24622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tab pos="2455863" algn="l"/>
              </a:tabLst>
              <a:defRPr/>
            </a:pPr>
            <a:r>
              <a:rPr kumimoji="0" lang="en-US" sz="1000" b="0" i="0" u="none" strike="noStrike" kern="1200" cap="none" spc="0" normalizeH="0" baseline="0" noProof="0" dirty="0" smtClean="0">
                <a:ln>
                  <a:noFill/>
                </a:ln>
                <a:solidFill>
                  <a:prstClr val="white"/>
                </a:solidFill>
                <a:effectLst/>
                <a:uLnTx/>
                <a:uFillTx/>
                <a:latin typeface="Tahoma" pitchFamily="34" charset="0"/>
                <a:ea typeface="Tahoma" pitchFamily="34" charset="0"/>
                <a:cs typeface="Tahoma" pitchFamily="34" charset="0"/>
              </a:rPr>
              <a:t>LOCATION:</a:t>
            </a:r>
            <a:endParaRPr kumimoji="0" lang="en-US" sz="1000" b="0" i="0" u="none" strike="noStrike" kern="1200" cap="none" spc="0" normalizeH="0" baseline="0" noProof="0" dirty="0">
              <a:ln>
                <a:noFill/>
              </a:ln>
              <a:solidFill>
                <a:prstClr val="white"/>
              </a:solidFill>
              <a:effectLst/>
              <a:uLnTx/>
              <a:uFillTx/>
              <a:latin typeface="Tahoma" pitchFamily="34" charset="0"/>
              <a:ea typeface="Tahoma" pitchFamily="34" charset="0"/>
              <a:cs typeface="Tahoma" pitchFamily="34" charset="0"/>
            </a:endParaRPr>
          </a:p>
        </p:txBody>
      </p:sp>
      <p:cxnSp>
        <p:nvCxnSpPr>
          <p:cNvPr id="41" name="Straight Connector 40"/>
          <p:cNvCxnSpPr/>
          <p:nvPr userDrawn="1"/>
        </p:nvCxnSpPr>
        <p:spPr bwMode="auto">
          <a:xfrm>
            <a:off x="0" y="1355726"/>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05046372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Concept_Program_Status_and_Performers">
    <p:spTree>
      <p:nvGrpSpPr>
        <p:cNvPr id="1" name=""/>
        <p:cNvGrpSpPr/>
        <p:nvPr/>
      </p:nvGrpSpPr>
      <p:grpSpPr>
        <a:xfrm>
          <a:off x="0" y="0"/>
          <a:ext cx="0" cy="0"/>
          <a:chOff x="0" y="0"/>
          <a:chExt cx="0" cy="0"/>
        </a:xfrm>
      </p:grpSpPr>
      <p:sp>
        <p:nvSpPr>
          <p:cNvPr id="10" name="TextBox 9"/>
          <p:cNvSpPr txBox="1"/>
          <p:nvPr userDrawn="1"/>
        </p:nvSpPr>
        <p:spPr>
          <a:xfrm>
            <a:off x="0" y="1124894"/>
            <a:ext cx="623887" cy="230832"/>
          </a:xfrm>
          <a:prstGeom prst="rect">
            <a:avLst/>
          </a:prstGeom>
          <a:noFill/>
        </p:spPr>
        <p:txBody>
          <a:bodyPr wrap="square" rtlCol="0">
            <a:spAutoFit/>
          </a:bodyPr>
          <a:lstStyle/>
          <a:p>
            <a:r>
              <a:rPr lang="en-US" sz="900" dirty="0" smtClean="0">
                <a:latin typeface="+mn-lt"/>
              </a:rPr>
              <a:t>PE:</a:t>
            </a:r>
            <a:endParaRPr lang="en-US" sz="900" dirty="0">
              <a:latin typeface="+mn-lt"/>
            </a:endParaRPr>
          </a:p>
        </p:txBody>
      </p:sp>
      <p:sp>
        <p:nvSpPr>
          <p:cNvPr id="11" name="TextBox 10"/>
          <p:cNvSpPr txBox="1"/>
          <p:nvPr userDrawn="1"/>
        </p:nvSpPr>
        <p:spPr>
          <a:xfrm>
            <a:off x="2215265" y="1124894"/>
            <a:ext cx="792555" cy="230832"/>
          </a:xfrm>
          <a:prstGeom prst="rect">
            <a:avLst/>
          </a:prstGeom>
          <a:noFill/>
        </p:spPr>
        <p:txBody>
          <a:bodyPr wrap="square" rtlCol="0">
            <a:spAutoFit/>
          </a:bodyPr>
          <a:lstStyle/>
          <a:p>
            <a:r>
              <a:rPr lang="en-US" sz="900" dirty="0" smtClean="0">
                <a:latin typeface="+mn-lt"/>
              </a:rPr>
              <a:t>PROJECT:</a:t>
            </a:r>
            <a:endParaRPr lang="en-US" sz="900" dirty="0">
              <a:latin typeface="+mn-lt"/>
            </a:endParaRPr>
          </a:p>
        </p:txBody>
      </p:sp>
      <p:sp>
        <p:nvSpPr>
          <p:cNvPr id="12" name="TextBox 11"/>
          <p:cNvSpPr txBox="1"/>
          <p:nvPr userDrawn="1"/>
        </p:nvSpPr>
        <p:spPr>
          <a:xfrm>
            <a:off x="4426414" y="1124894"/>
            <a:ext cx="1204913" cy="230832"/>
          </a:xfrm>
          <a:prstGeom prst="rect">
            <a:avLst/>
          </a:prstGeom>
          <a:noFill/>
        </p:spPr>
        <p:txBody>
          <a:bodyPr wrap="square" rtlCol="0">
            <a:spAutoFit/>
          </a:bodyPr>
          <a:lstStyle/>
          <a:p>
            <a:r>
              <a:rPr lang="en-US" sz="900" dirty="0" smtClean="0">
                <a:latin typeface="+mn-lt"/>
              </a:rPr>
              <a:t>RDDS</a:t>
            </a:r>
            <a:r>
              <a:rPr lang="en-US" sz="900" baseline="0" dirty="0" smtClean="0">
                <a:latin typeface="+mn-lt"/>
              </a:rPr>
              <a:t> PG #</a:t>
            </a:r>
            <a:r>
              <a:rPr lang="en-US" sz="900" dirty="0" smtClean="0">
                <a:latin typeface="+mn-lt"/>
              </a:rPr>
              <a:t>:</a:t>
            </a:r>
            <a:endParaRPr lang="en-US" sz="900" dirty="0">
              <a:latin typeface="+mn-lt"/>
            </a:endParaRPr>
          </a:p>
        </p:txBody>
      </p:sp>
      <p:sp>
        <p:nvSpPr>
          <p:cNvPr id="23" name="Text Placeholder 2"/>
          <p:cNvSpPr>
            <a:spLocks noGrp="1"/>
          </p:cNvSpPr>
          <p:nvPr>
            <p:ph type="body" sz="quarter" idx="21" hasCustomPrompt="1"/>
          </p:nvPr>
        </p:nvSpPr>
        <p:spPr>
          <a:xfrm>
            <a:off x="263522" y="1124894"/>
            <a:ext cx="2073278" cy="230832"/>
          </a:xfrm>
          <a:noFill/>
        </p:spPr>
        <p:txBody>
          <a:bodyPr wrap="square" lIns="45720" rtlCol="0">
            <a:spAutoFit/>
          </a:bodyPr>
          <a:lstStyle>
            <a:lvl1pPr>
              <a:defRPr lang="en-US" sz="900" baseline="0" dirty="0">
                <a:latin typeface="+mn-lt"/>
                <a:cs typeface="+mn-cs"/>
              </a:defRPr>
            </a:lvl1pPr>
          </a:lstStyle>
          <a:p>
            <a:pPr marL="0" lvl="0"/>
            <a:r>
              <a:rPr lang="en-US" dirty="0" smtClean="0"/>
              <a:t>-</a:t>
            </a:r>
            <a:endParaRPr lang="en-US" dirty="0"/>
          </a:p>
        </p:txBody>
      </p:sp>
      <p:sp>
        <p:nvSpPr>
          <p:cNvPr id="24" name="Text Placeholder 2"/>
          <p:cNvSpPr>
            <a:spLocks noGrp="1"/>
          </p:cNvSpPr>
          <p:nvPr>
            <p:ph type="body" sz="quarter" idx="22" hasCustomPrompt="1"/>
          </p:nvPr>
        </p:nvSpPr>
        <p:spPr>
          <a:xfrm>
            <a:off x="2816425" y="1124894"/>
            <a:ext cx="1882563" cy="2308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900" dirty="0">
                <a:latin typeface="+mn-lt"/>
                <a:cs typeface="+mn-cs"/>
              </a:defRPr>
            </a:lvl1pPr>
          </a:lstStyle>
          <a:p>
            <a:pPr marL="0" lvl="0"/>
            <a:r>
              <a:rPr lang="en-US" dirty="0" smtClean="0"/>
              <a:t>-</a:t>
            </a:r>
            <a:endParaRPr lang="en-US" dirty="0"/>
          </a:p>
        </p:txBody>
      </p:sp>
      <p:sp>
        <p:nvSpPr>
          <p:cNvPr id="25" name="Text Placeholder 2"/>
          <p:cNvSpPr>
            <a:spLocks noGrp="1"/>
          </p:cNvSpPr>
          <p:nvPr>
            <p:ph type="body" sz="quarter" idx="23" hasCustomPrompt="1"/>
          </p:nvPr>
        </p:nvSpPr>
        <p:spPr>
          <a:xfrm>
            <a:off x="5132317" y="1124894"/>
            <a:ext cx="1040343" cy="2308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marL="0" marR="0" indent="-342900" algn="l" defTabSz="914400" rtl="0" eaLnBrk="1" fontAlgn="auto" latinLnBrk="0" hangingPunct="1">
              <a:lnSpc>
                <a:spcPct val="100000"/>
              </a:lnSpc>
              <a:spcBef>
                <a:spcPct val="20000"/>
              </a:spcBef>
              <a:spcAft>
                <a:spcPts val="0"/>
              </a:spcAft>
              <a:buClrTx/>
              <a:buSzTx/>
              <a:buFont typeface="Arial" pitchFamily="34" charset="0"/>
              <a:buNone/>
              <a:tabLst/>
              <a:defRPr lang="en-US" sz="900" dirty="0">
                <a:latin typeface="+mn-lt"/>
                <a:cs typeface="+mn-cs"/>
              </a:defRPr>
            </a:lvl1pPr>
          </a:lstStyle>
          <a:p>
            <a:pPr marL="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a:t>
            </a:r>
          </a:p>
        </p:txBody>
      </p:sp>
      <p:sp>
        <p:nvSpPr>
          <p:cNvPr id="19" name="Text Placeholder 39"/>
          <p:cNvSpPr>
            <a:spLocks noGrp="1"/>
          </p:cNvSpPr>
          <p:nvPr>
            <p:ph type="body" sz="quarter" idx="15" hasCustomPrompt="1"/>
          </p:nvPr>
        </p:nvSpPr>
        <p:spPr>
          <a:xfrm>
            <a:off x="6848323" y="118416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40" name="Text Placeholder 39"/>
          <p:cNvSpPr>
            <a:spLocks noGrp="1"/>
          </p:cNvSpPr>
          <p:nvPr>
            <p:ph type="body" sz="quarter" idx="29" hasCustomPrompt="1"/>
          </p:nvPr>
        </p:nvSpPr>
        <p:spPr>
          <a:xfrm>
            <a:off x="7579596" y="118416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44" name="Text Placeholder 39"/>
          <p:cNvSpPr>
            <a:spLocks noGrp="1"/>
          </p:cNvSpPr>
          <p:nvPr>
            <p:ph type="body" sz="quarter" idx="30" hasCustomPrompt="1"/>
          </p:nvPr>
        </p:nvSpPr>
        <p:spPr>
          <a:xfrm>
            <a:off x="8313898" y="118416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32" name="Text Placeholder 39"/>
          <p:cNvSpPr>
            <a:spLocks noGrp="1"/>
          </p:cNvSpPr>
          <p:nvPr>
            <p:ph type="body" sz="quarter" idx="31" hasCustomPrompt="1"/>
          </p:nvPr>
        </p:nvSpPr>
        <p:spPr>
          <a:xfrm>
            <a:off x="6848323" y="1020971"/>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34" name="Text Placeholder 39"/>
          <p:cNvSpPr>
            <a:spLocks noGrp="1"/>
          </p:cNvSpPr>
          <p:nvPr>
            <p:ph type="body" sz="quarter" idx="32" hasCustomPrompt="1"/>
          </p:nvPr>
        </p:nvSpPr>
        <p:spPr>
          <a:xfrm>
            <a:off x="7579596" y="1020971"/>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43" name="Text Placeholder 39"/>
          <p:cNvSpPr>
            <a:spLocks noGrp="1"/>
          </p:cNvSpPr>
          <p:nvPr>
            <p:ph type="body" sz="quarter" idx="33" hasCustomPrompt="1"/>
          </p:nvPr>
        </p:nvSpPr>
        <p:spPr>
          <a:xfrm>
            <a:off x="8313898" y="1020971"/>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13" name="TextBox 12"/>
          <p:cNvSpPr txBox="1"/>
          <p:nvPr userDrawn="1"/>
        </p:nvSpPr>
        <p:spPr>
          <a:xfrm>
            <a:off x="8313898" y="709920"/>
            <a:ext cx="731520" cy="160044"/>
          </a:xfrm>
          <a:prstGeom prst="rect">
            <a:avLst/>
          </a:prstGeom>
          <a:noFill/>
        </p:spPr>
        <p:txBody>
          <a:bodyPr wrap="square" lIns="91440" tIns="18288" rIns="91440" bIns="18288" rtlCol="0">
            <a:spAutoFit/>
          </a:bodyPr>
          <a:lstStyle>
            <a:defPPr>
              <a:defRPr lang="en-US"/>
            </a:defPPr>
            <a:lvl1pPr>
              <a:defRPr sz="1000"/>
            </a:lvl1pPr>
          </a:lstStyle>
          <a:p>
            <a:pPr lvl="0" algn="ctr"/>
            <a:r>
              <a:rPr lang="en-US" sz="800" dirty="0" smtClean="0"/>
              <a:t>FY13</a:t>
            </a:r>
          </a:p>
        </p:txBody>
      </p:sp>
      <p:sp>
        <p:nvSpPr>
          <p:cNvPr id="14" name="TextBox 13"/>
          <p:cNvSpPr txBox="1"/>
          <p:nvPr userDrawn="1"/>
        </p:nvSpPr>
        <p:spPr>
          <a:xfrm>
            <a:off x="7579596" y="709920"/>
            <a:ext cx="731520" cy="160044"/>
          </a:xfrm>
          <a:prstGeom prst="rect">
            <a:avLst/>
          </a:prstGeom>
          <a:noFill/>
        </p:spPr>
        <p:txBody>
          <a:bodyPr wrap="square" lIns="91440" tIns="18288" rIns="91440" bIns="18288" rtlCol="0">
            <a:spAutoFit/>
          </a:bodyPr>
          <a:lstStyle>
            <a:defPPr>
              <a:defRPr lang="en-US"/>
            </a:defPPr>
            <a:lvl1pPr>
              <a:defRPr sz="1000"/>
            </a:lvl1pPr>
          </a:lstStyle>
          <a:p>
            <a:pPr lvl="0" algn="ctr"/>
            <a:r>
              <a:rPr lang="en-US" sz="800" dirty="0" smtClean="0"/>
              <a:t>FY12</a:t>
            </a:r>
          </a:p>
        </p:txBody>
      </p:sp>
      <p:sp>
        <p:nvSpPr>
          <p:cNvPr id="15" name="TextBox 14"/>
          <p:cNvSpPr txBox="1"/>
          <p:nvPr userDrawn="1"/>
        </p:nvSpPr>
        <p:spPr>
          <a:xfrm>
            <a:off x="6848323" y="709920"/>
            <a:ext cx="731520" cy="160044"/>
          </a:xfrm>
          <a:prstGeom prst="rect">
            <a:avLst/>
          </a:prstGeom>
          <a:noFill/>
        </p:spPr>
        <p:txBody>
          <a:bodyPr wrap="square" lIns="91440" tIns="18288" rIns="91440" bIns="18288" rtlCol="0">
            <a:spAutoFit/>
          </a:bodyPr>
          <a:lstStyle>
            <a:defPPr>
              <a:defRPr lang="en-US"/>
            </a:defPPr>
            <a:lvl1pPr>
              <a:defRPr sz="1000"/>
            </a:lvl1pPr>
          </a:lstStyle>
          <a:p>
            <a:pPr lvl="0" algn="ctr"/>
            <a:r>
              <a:rPr lang="en-US" sz="800" dirty="0" smtClean="0"/>
              <a:t>FY11</a:t>
            </a:r>
          </a:p>
        </p:txBody>
      </p:sp>
      <p:sp>
        <p:nvSpPr>
          <p:cNvPr id="45" name="TextBox 44"/>
          <p:cNvSpPr txBox="1"/>
          <p:nvPr userDrawn="1"/>
        </p:nvSpPr>
        <p:spPr>
          <a:xfrm>
            <a:off x="6114145" y="709920"/>
            <a:ext cx="731520" cy="160044"/>
          </a:xfrm>
          <a:prstGeom prst="rect">
            <a:avLst/>
          </a:prstGeom>
          <a:noFill/>
        </p:spPr>
        <p:txBody>
          <a:bodyPr wrap="square" lIns="91440" tIns="18288" rIns="91440" bIns="18288" rtlCol="0">
            <a:spAutoFit/>
          </a:bodyPr>
          <a:lstStyle>
            <a:defPPr>
              <a:defRPr lang="en-US"/>
            </a:defPPr>
            <a:lvl1pPr>
              <a:defRPr sz="1000"/>
            </a:lvl1pPr>
          </a:lstStyle>
          <a:p>
            <a:pPr lvl="0" algn="ctr"/>
            <a:r>
              <a:rPr lang="en-US" sz="800" dirty="0" smtClean="0"/>
              <a:t>PROJECT</a:t>
            </a:r>
          </a:p>
        </p:txBody>
      </p:sp>
      <p:sp>
        <p:nvSpPr>
          <p:cNvPr id="46" name="Text Placeholder 39"/>
          <p:cNvSpPr>
            <a:spLocks noGrp="1"/>
          </p:cNvSpPr>
          <p:nvPr userDrawn="1">
            <p:ph type="body" sz="quarter" idx="34" hasCustomPrompt="1"/>
          </p:nvPr>
        </p:nvSpPr>
        <p:spPr>
          <a:xfrm>
            <a:off x="6114145" y="118416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a:t>
            </a:r>
            <a:endParaRPr lang="en-US" dirty="0"/>
          </a:p>
        </p:txBody>
      </p:sp>
      <p:sp>
        <p:nvSpPr>
          <p:cNvPr id="48" name="Text Placeholder 39"/>
          <p:cNvSpPr>
            <a:spLocks noGrp="1"/>
          </p:cNvSpPr>
          <p:nvPr userDrawn="1">
            <p:ph type="body" sz="quarter" idx="35" hasCustomPrompt="1"/>
          </p:nvPr>
        </p:nvSpPr>
        <p:spPr>
          <a:xfrm>
            <a:off x="6114145" y="1020971"/>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a:t>
            </a:r>
            <a:endParaRPr lang="en-US" dirty="0"/>
          </a:p>
        </p:txBody>
      </p:sp>
      <p:sp>
        <p:nvSpPr>
          <p:cNvPr id="3" name="Footer Placeholder 2"/>
          <p:cNvSpPr>
            <a:spLocks noGrp="1"/>
          </p:cNvSpPr>
          <p:nvPr userDrawn="1">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userDrawn="1">
            <p:ph type="sldNum" sz="quarter" idx="11"/>
          </p:nvPr>
        </p:nvSpPr>
        <p:spPr/>
        <p:txBody>
          <a:bodyPr/>
          <a:lstStyle/>
          <a:p>
            <a:pPr>
              <a:defRPr/>
            </a:pPr>
            <a:fld id="{231CC523-8BC6-4921-807A-66BD262F34AB}" type="slidenum">
              <a:rPr lang="en-US" smtClean="0"/>
              <a:pPr>
                <a:defRPr/>
              </a:pPr>
              <a:t>‹#›</a:t>
            </a:fld>
            <a:endParaRPr lang="en-US" dirty="0"/>
          </a:p>
        </p:txBody>
      </p:sp>
      <p:sp>
        <p:nvSpPr>
          <p:cNvPr id="16" name="TextBox 15"/>
          <p:cNvSpPr txBox="1"/>
          <p:nvPr userDrawn="1"/>
        </p:nvSpPr>
        <p:spPr>
          <a:xfrm>
            <a:off x="900113" y="1363189"/>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OVERVIEW</a:t>
            </a:r>
            <a:endParaRPr lang="en-US" sz="1200" b="1" dirty="0">
              <a:latin typeface="Tahoma" pitchFamily="34" charset="0"/>
              <a:ea typeface="Tahoma" pitchFamily="34" charset="0"/>
              <a:cs typeface="Tahoma" pitchFamily="34" charset="0"/>
            </a:endParaRPr>
          </a:p>
        </p:txBody>
      </p:sp>
      <p:sp>
        <p:nvSpPr>
          <p:cNvPr id="17" name="TextBox 16"/>
          <p:cNvSpPr txBox="1"/>
          <p:nvPr userDrawn="1"/>
        </p:nvSpPr>
        <p:spPr>
          <a:xfrm>
            <a:off x="5591173" y="1365362"/>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STATUS</a:t>
            </a:r>
            <a:endParaRPr lang="en-US" sz="1200" b="1" dirty="0">
              <a:latin typeface="Tahoma" pitchFamily="34" charset="0"/>
              <a:ea typeface="Tahoma" pitchFamily="34" charset="0"/>
              <a:cs typeface="Tahoma" pitchFamily="34" charset="0"/>
            </a:endParaRPr>
          </a:p>
        </p:txBody>
      </p:sp>
      <p:sp>
        <p:nvSpPr>
          <p:cNvPr id="18" name="TextBox 17"/>
          <p:cNvSpPr txBox="1"/>
          <p:nvPr userDrawn="1"/>
        </p:nvSpPr>
        <p:spPr>
          <a:xfrm>
            <a:off x="255985" y="3843864"/>
            <a:ext cx="4002883"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CAPABILITY OBJECTIVE/GOAL</a:t>
            </a:r>
            <a:endParaRPr lang="en-US" sz="1200" b="1" dirty="0">
              <a:latin typeface="Tahoma" pitchFamily="34" charset="0"/>
              <a:ea typeface="Tahoma" pitchFamily="34" charset="0"/>
              <a:cs typeface="Tahoma" pitchFamily="34" charset="0"/>
            </a:endParaRPr>
          </a:p>
        </p:txBody>
      </p:sp>
      <p:sp>
        <p:nvSpPr>
          <p:cNvPr id="26" name="Title 1"/>
          <p:cNvSpPr>
            <a:spLocks noGrp="1"/>
          </p:cNvSpPr>
          <p:nvPr userDrawn="1">
            <p:ph type="ctrTitle" hasCustomPrompt="1"/>
          </p:nvPr>
        </p:nvSpPr>
        <p:spPr>
          <a:xfrm>
            <a:off x="1619250" y="195124"/>
            <a:ext cx="6422572" cy="525236"/>
          </a:xfrm>
        </p:spPr>
        <p:txBody>
          <a:bodyPr>
            <a:normAutofit/>
          </a:bodyPr>
          <a:lstStyle>
            <a:lvl1pPr algn="l">
              <a:defRPr sz="2400" b="0">
                <a:latin typeface="Tahoma" pitchFamily="34" charset="0"/>
                <a:ea typeface="Tahoma" pitchFamily="34" charset="0"/>
                <a:cs typeface="Tahoma" pitchFamily="34" charset="0"/>
              </a:defRPr>
            </a:lvl1pPr>
          </a:lstStyle>
          <a:p>
            <a:r>
              <a:rPr lang="en-US" dirty="0" smtClean="0"/>
              <a:t>Program Name (Acronym)</a:t>
            </a:r>
            <a:endParaRPr lang="en-US" dirty="0"/>
          </a:p>
        </p:txBody>
      </p:sp>
      <p:pic>
        <p:nvPicPr>
          <p:cNvPr id="35" name="Picture 3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cxnSp>
        <p:nvCxnSpPr>
          <p:cNvPr id="42" name="Straight Connector 41"/>
          <p:cNvCxnSpPr/>
          <p:nvPr userDrawn="1"/>
        </p:nvCxnSpPr>
        <p:spPr bwMode="auto">
          <a:xfrm>
            <a:off x="0" y="3825875"/>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cxnSp>
        <p:nvCxnSpPr>
          <p:cNvPr id="47" name="Straight Connector 46"/>
          <p:cNvCxnSpPr/>
          <p:nvPr userDrawn="1"/>
        </p:nvCxnSpPr>
        <p:spPr bwMode="auto">
          <a:xfrm>
            <a:off x="4572000" y="1355726"/>
            <a:ext cx="0" cy="5070474"/>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7" name="Content Placeholder 6"/>
          <p:cNvSpPr>
            <a:spLocks noGrp="1"/>
          </p:cNvSpPr>
          <p:nvPr userDrawn="1">
            <p:ph sz="quarter" idx="24" hasCustomPrompt="1"/>
          </p:nvPr>
        </p:nvSpPr>
        <p:spPr>
          <a:xfrm>
            <a:off x="195263" y="1642361"/>
            <a:ext cx="4283604" cy="2155469"/>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Insert text, images, and/or charts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7" name="Content Placeholder 6"/>
          <p:cNvSpPr>
            <a:spLocks noGrp="1"/>
          </p:cNvSpPr>
          <p:nvPr userDrawn="1">
            <p:ph sz="quarter" idx="25" hasCustomPrompt="1"/>
          </p:nvPr>
        </p:nvSpPr>
        <p:spPr>
          <a:xfrm>
            <a:off x="195263" y="4120863"/>
            <a:ext cx="4283604" cy="2432337"/>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Content Placeholder 6"/>
          <p:cNvSpPr>
            <a:spLocks noGrp="1"/>
          </p:cNvSpPr>
          <p:nvPr userDrawn="1">
            <p:ph sz="quarter" idx="26" hasCustomPrompt="1"/>
          </p:nvPr>
        </p:nvSpPr>
        <p:spPr>
          <a:xfrm>
            <a:off x="4707996" y="1642361"/>
            <a:ext cx="4283604" cy="2155469"/>
          </a:xfrm>
        </p:spPr>
        <p:txBody>
          <a:bodyPr/>
          <a:lstStyle>
            <a:lvl1pPr marL="171450" indent="-171450">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marL="171450" indent="-171450">
              <a:buFont typeface="Arial" pitchFamily="34" charset="0"/>
              <a:buChar char="•"/>
            </a:pPr>
            <a:r>
              <a:rPr lang="en-US" sz="1200" dirty="0" smtClean="0">
                <a:latin typeface="Tahoma" pitchFamily="34" charset="0"/>
                <a:ea typeface="Tahoma" pitchFamily="34" charset="0"/>
                <a:cs typeface="Tahoma" pitchFamily="34" charset="0"/>
              </a:rPr>
              <a:t>Date started - Planned end - Upcoming key decision - Transition partners - Technical risk</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userDrawn="1">
            <p:ph type="body" sz="quarter" idx="27" hasCustomPrompt="1"/>
          </p:nvPr>
        </p:nvSpPr>
        <p:spPr>
          <a:xfrm>
            <a:off x="4684411" y="4332529"/>
            <a:ext cx="2444522" cy="2220671"/>
          </a:xfrm>
        </p:spPr>
        <p:txBody>
          <a:bodyPr/>
          <a:lstStyle>
            <a:lvl1pPr marL="169863" indent="-169863">
              <a:lnSpc>
                <a:spcPct val="100000"/>
              </a:lnSpc>
              <a:spcBef>
                <a:spcPts val="288"/>
              </a:spcBef>
              <a:defRPr sz="1000" baseline="0"/>
            </a:lvl1pPr>
          </a:lstStyle>
          <a:p>
            <a:pPr lvl="0"/>
            <a:r>
              <a:rPr lang="en-US" dirty="0" smtClean="0"/>
              <a:t>Click to add performers</a:t>
            </a:r>
          </a:p>
        </p:txBody>
      </p:sp>
      <p:sp>
        <p:nvSpPr>
          <p:cNvPr id="33" name="Text Placeholder 4"/>
          <p:cNvSpPr>
            <a:spLocks noGrp="1"/>
          </p:cNvSpPr>
          <p:nvPr userDrawn="1">
            <p:ph type="body" sz="quarter" idx="28" hasCustomPrompt="1"/>
          </p:nvPr>
        </p:nvSpPr>
        <p:spPr>
          <a:xfrm>
            <a:off x="7128933" y="4332529"/>
            <a:ext cx="1962887" cy="2220686"/>
          </a:xfrm>
        </p:spPr>
        <p:txBody>
          <a:bodyPr/>
          <a:lstStyle>
            <a:lvl1pPr marL="169863" indent="-169863">
              <a:lnSpc>
                <a:spcPct val="100000"/>
              </a:lnSpc>
              <a:spcBef>
                <a:spcPts val="288"/>
              </a:spcBef>
              <a:defRPr sz="1000" baseline="0"/>
            </a:lvl1pPr>
          </a:lstStyle>
          <a:p>
            <a:pPr lvl="0"/>
            <a:r>
              <a:rPr lang="en-US" dirty="0" smtClean="0"/>
              <a:t>Click to add locations</a:t>
            </a:r>
          </a:p>
        </p:txBody>
      </p:sp>
      <p:sp>
        <p:nvSpPr>
          <p:cNvPr id="36" name="Rectangle 35"/>
          <p:cNvSpPr/>
          <p:nvPr userDrawn="1"/>
        </p:nvSpPr>
        <p:spPr>
          <a:xfrm>
            <a:off x="4684412" y="4103929"/>
            <a:ext cx="4407408" cy="2286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tabLst>
                <a:tab pos="2455863" algn="l"/>
              </a:tabLst>
            </a:pPr>
            <a:r>
              <a:rPr lang="en-US" sz="1000" baseline="0" dirty="0" smtClean="0">
                <a:latin typeface="Tahoma" pitchFamily="34" charset="0"/>
                <a:ea typeface="Tahoma" pitchFamily="34" charset="0"/>
                <a:cs typeface="Tahoma" pitchFamily="34" charset="0"/>
              </a:rPr>
              <a:t>PERFORMER:	</a:t>
            </a:r>
            <a:endParaRPr lang="en-US" sz="1000" baseline="0" dirty="0">
              <a:latin typeface="Tahoma" pitchFamily="34" charset="0"/>
              <a:ea typeface="Tahoma" pitchFamily="34" charset="0"/>
              <a:cs typeface="Tahoma" pitchFamily="34" charset="0"/>
            </a:endParaRPr>
          </a:p>
        </p:txBody>
      </p:sp>
      <p:sp>
        <p:nvSpPr>
          <p:cNvPr id="39" name="TextBox 38"/>
          <p:cNvSpPr txBox="1"/>
          <p:nvPr userDrawn="1"/>
        </p:nvSpPr>
        <p:spPr>
          <a:xfrm>
            <a:off x="6141092" y="3843864"/>
            <a:ext cx="1614788"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PERFORMERS</a:t>
            </a:r>
            <a:endParaRPr lang="en-US" sz="1200" b="1" dirty="0">
              <a:latin typeface="Tahoma" pitchFamily="34" charset="0"/>
              <a:ea typeface="Tahoma" pitchFamily="34" charset="0"/>
              <a:cs typeface="Tahoma" pitchFamily="34" charset="0"/>
            </a:endParaRPr>
          </a:p>
        </p:txBody>
      </p:sp>
      <p:sp>
        <p:nvSpPr>
          <p:cNvPr id="8" name="Rectangle 7"/>
          <p:cNvSpPr/>
          <p:nvPr userDrawn="1"/>
        </p:nvSpPr>
        <p:spPr>
          <a:xfrm>
            <a:off x="7128933" y="4095462"/>
            <a:ext cx="838691" cy="24622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tab pos="2455863" algn="l"/>
              </a:tabLst>
              <a:defRPr/>
            </a:pPr>
            <a:r>
              <a:rPr kumimoji="0" lang="en-US" sz="1000" b="0" i="0" u="none" strike="noStrike" kern="1200" cap="none" spc="0" normalizeH="0" baseline="0" noProof="0" dirty="0" smtClean="0">
                <a:ln>
                  <a:noFill/>
                </a:ln>
                <a:solidFill>
                  <a:prstClr val="white"/>
                </a:solidFill>
                <a:effectLst/>
                <a:uLnTx/>
                <a:uFillTx/>
                <a:latin typeface="Tahoma" pitchFamily="34" charset="0"/>
                <a:ea typeface="Tahoma" pitchFamily="34" charset="0"/>
                <a:cs typeface="Tahoma" pitchFamily="34" charset="0"/>
              </a:rPr>
              <a:t>LOCATION:</a:t>
            </a:r>
            <a:endParaRPr kumimoji="0" lang="en-US" sz="1000" b="0" i="0" u="none" strike="noStrike" kern="1200" cap="none" spc="0" normalizeH="0" baseline="0" noProof="0" dirty="0">
              <a:ln>
                <a:noFill/>
              </a:ln>
              <a:solidFill>
                <a:prstClr val="white"/>
              </a:solidFill>
              <a:effectLst/>
              <a:uLnTx/>
              <a:uFillTx/>
              <a:latin typeface="Tahoma" pitchFamily="34" charset="0"/>
              <a:ea typeface="Tahoma" pitchFamily="34" charset="0"/>
              <a:cs typeface="Tahoma" pitchFamily="34" charset="0"/>
            </a:endParaRPr>
          </a:p>
        </p:txBody>
      </p:sp>
      <p:sp>
        <p:nvSpPr>
          <p:cNvPr id="49" name="Text Placeholder 39"/>
          <p:cNvSpPr>
            <a:spLocks noGrp="1"/>
          </p:cNvSpPr>
          <p:nvPr userDrawn="1">
            <p:ph type="body" sz="quarter" idx="36" hasCustomPrompt="1"/>
          </p:nvPr>
        </p:nvSpPr>
        <p:spPr>
          <a:xfrm>
            <a:off x="6848323" y="85897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50" name="Text Placeholder 39"/>
          <p:cNvSpPr>
            <a:spLocks noGrp="1"/>
          </p:cNvSpPr>
          <p:nvPr userDrawn="1">
            <p:ph type="body" sz="quarter" idx="37" hasCustomPrompt="1"/>
          </p:nvPr>
        </p:nvSpPr>
        <p:spPr>
          <a:xfrm>
            <a:off x="7579965" y="85897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51" name="Text Placeholder 39"/>
          <p:cNvSpPr>
            <a:spLocks noGrp="1"/>
          </p:cNvSpPr>
          <p:nvPr userDrawn="1">
            <p:ph type="body" sz="quarter" idx="38" hasCustomPrompt="1"/>
          </p:nvPr>
        </p:nvSpPr>
        <p:spPr>
          <a:xfrm>
            <a:off x="8314267" y="85897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52" name="Text Placeholder 39"/>
          <p:cNvSpPr>
            <a:spLocks noGrp="1"/>
          </p:cNvSpPr>
          <p:nvPr userDrawn="1">
            <p:ph type="body" sz="quarter" idx="39" hasCustomPrompt="1"/>
          </p:nvPr>
        </p:nvSpPr>
        <p:spPr>
          <a:xfrm>
            <a:off x="6114145" y="85897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a:t>
            </a:r>
            <a:endParaRPr lang="en-US" dirty="0"/>
          </a:p>
        </p:txBody>
      </p:sp>
      <p:cxnSp>
        <p:nvCxnSpPr>
          <p:cNvPr id="41" name="Straight Connector 40"/>
          <p:cNvCxnSpPr/>
          <p:nvPr userDrawn="1"/>
        </p:nvCxnSpPr>
        <p:spPr bwMode="auto">
          <a:xfrm>
            <a:off x="0" y="1355726"/>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70614608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RO_Update_Concept_1 P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13" name="TextBox 12"/>
          <p:cNvSpPr txBox="1"/>
          <p:nvPr userDrawn="1"/>
        </p:nvSpPr>
        <p:spPr>
          <a:xfrm>
            <a:off x="5591173" y="3843864"/>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DIRO UPDATE/ISSUES</a:t>
            </a:r>
            <a:endParaRPr lang="en-US" sz="1200" b="1" dirty="0">
              <a:latin typeface="Tahoma" pitchFamily="34" charset="0"/>
              <a:ea typeface="Tahoma" pitchFamily="34" charset="0"/>
              <a:cs typeface="Tahoma" pitchFamily="34" charset="0"/>
            </a:endParaRPr>
          </a:p>
        </p:txBody>
      </p:sp>
      <p:sp>
        <p:nvSpPr>
          <p:cNvPr id="16" name="Title 1"/>
          <p:cNvSpPr>
            <a:spLocks noGrp="1"/>
          </p:cNvSpPr>
          <p:nvPr>
            <p:ph type="ctrTitle" hasCustomPrompt="1"/>
          </p:nvPr>
        </p:nvSpPr>
        <p:spPr>
          <a:xfrm>
            <a:off x="1619250" y="76202"/>
            <a:ext cx="6422572" cy="579062"/>
          </a:xfrm>
        </p:spPr>
        <p:txBody>
          <a:bodyPr anchor="b">
            <a:noAutofit/>
          </a:bodyPr>
          <a:lstStyle>
            <a:lvl1pPr algn="l">
              <a:lnSpc>
                <a:spcPct val="100000"/>
              </a:lnSpc>
              <a:defRPr sz="2000" b="0">
                <a:latin typeface="Tahoma" pitchFamily="34" charset="0"/>
                <a:ea typeface="Tahoma" pitchFamily="34" charset="0"/>
                <a:cs typeface="Tahoma" pitchFamily="34" charset="0"/>
              </a:defRPr>
            </a:lvl1pPr>
          </a:lstStyle>
          <a:p>
            <a:r>
              <a:rPr lang="en-US" dirty="0" smtClean="0"/>
              <a:t>Program Name (Acronym)</a:t>
            </a:r>
            <a:endParaRPr lang="en-US" dirty="0"/>
          </a:p>
        </p:txBody>
      </p:sp>
      <p:sp>
        <p:nvSpPr>
          <p:cNvPr id="29" name="Text Placeholder 4"/>
          <p:cNvSpPr>
            <a:spLocks noGrp="1"/>
          </p:cNvSpPr>
          <p:nvPr>
            <p:ph type="body" sz="quarter" idx="24" hasCustomPrompt="1"/>
          </p:nvPr>
        </p:nvSpPr>
        <p:spPr>
          <a:xfrm>
            <a:off x="1619250" y="587526"/>
            <a:ext cx="6421587" cy="390885"/>
          </a:xfr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800"/>
            </a:lvl1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PM / Office</a:t>
            </a:r>
          </a:p>
        </p:txBody>
      </p:sp>
      <p:sp>
        <p:nvSpPr>
          <p:cNvPr id="30" name="Rectangle 29"/>
          <p:cNvSpPr/>
          <p:nvPr userDrawn="1"/>
        </p:nvSpPr>
        <p:spPr>
          <a:xfrm>
            <a:off x="8041821" y="76201"/>
            <a:ext cx="949779" cy="51979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userDrawn="1"/>
        </p:nvSpPr>
        <p:spPr>
          <a:xfrm>
            <a:off x="8041822" y="197126"/>
            <a:ext cx="949780" cy="261610"/>
          </a:xfrm>
          <a:prstGeom prst="rect">
            <a:avLst/>
          </a:prstGeom>
          <a:noFill/>
        </p:spPr>
        <p:txBody>
          <a:bodyPr wrap="square" rtlCol="0">
            <a:spAutoFit/>
          </a:bodyPr>
          <a:lstStyle/>
          <a:p>
            <a:pPr algn="ctr"/>
            <a:r>
              <a:rPr lang="en-US" sz="1100" b="0" dirty="0" smtClean="0">
                <a:latin typeface="Tahoma" pitchFamily="34" charset="0"/>
                <a:ea typeface="Tahoma" pitchFamily="34" charset="0"/>
                <a:cs typeface="Tahoma" pitchFamily="34" charset="0"/>
              </a:rPr>
              <a:t>Concept</a:t>
            </a:r>
            <a:endParaRPr lang="en-US" sz="1100" b="0" dirty="0">
              <a:latin typeface="Tahoma" pitchFamily="34" charset="0"/>
              <a:ea typeface="Tahoma" pitchFamily="34" charset="0"/>
              <a:cs typeface="Tahoma" pitchFamily="34" charset="0"/>
            </a:endParaRPr>
          </a:p>
        </p:txBody>
      </p:sp>
      <p:pic>
        <p:nvPicPr>
          <p:cNvPr id="33" name="Picture 3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
        <p:nvSpPr>
          <p:cNvPr id="35" name="TextBox 34"/>
          <p:cNvSpPr txBox="1"/>
          <p:nvPr userDrawn="1"/>
        </p:nvSpPr>
        <p:spPr>
          <a:xfrm>
            <a:off x="28578" y="1100945"/>
            <a:ext cx="623887" cy="246221"/>
          </a:xfrm>
          <a:prstGeom prst="rect">
            <a:avLst/>
          </a:prstGeom>
          <a:noFill/>
        </p:spPr>
        <p:txBody>
          <a:bodyPr wrap="square" rtlCol="0">
            <a:spAutoFit/>
          </a:bodyPr>
          <a:lstStyle/>
          <a:p>
            <a:r>
              <a:rPr lang="en-US" sz="1000" dirty="0" smtClean="0">
                <a:latin typeface="+mn-lt"/>
              </a:rPr>
              <a:t>PE:</a:t>
            </a:r>
            <a:endParaRPr lang="en-US" sz="1000" dirty="0">
              <a:latin typeface="+mn-lt"/>
            </a:endParaRPr>
          </a:p>
        </p:txBody>
      </p:sp>
      <p:sp>
        <p:nvSpPr>
          <p:cNvPr id="37" name="TextBox 36"/>
          <p:cNvSpPr txBox="1"/>
          <p:nvPr userDrawn="1"/>
        </p:nvSpPr>
        <p:spPr>
          <a:xfrm>
            <a:off x="1044045" y="1100945"/>
            <a:ext cx="1204913" cy="246221"/>
          </a:xfrm>
          <a:prstGeom prst="rect">
            <a:avLst/>
          </a:prstGeom>
          <a:noFill/>
        </p:spPr>
        <p:txBody>
          <a:bodyPr wrap="square" rtlCol="0">
            <a:spAutoFit/>
          </a:bodyPr>
          <a:lstStyle/>
          <a:p>
            <a:r>
              <a:rPr lang="en-US" sz="1000" dirty="0" smtClean="0">
                <a:latin typeface="+mn-lt"/>
              </a:rPr>
              <a:t>PROJECT:</a:t>
            </a:r>
            <a:endParaRPr lang="en-US" sz="1000" dirty="0">
              <a:latin typeface="+mn-lt"/>
            </a:endParaRPr>
          </a:p>
        </p:txBody>
      </p:sp>
      <p:sp>
        <p:nvSpPr>
          <p:cNvPr id="38" name="TextBox 37"/>
          <p:cNvSpPr txBox="1"/>
          <p:nvPr userDrawn="1"/>
        </p:nvSpPr>
        <p:spPr>
          <a:xfrm>
            <a:off x="2257426" y="1100945"/>
            <a:ext cx="1204913" cy="246221"/>
          </a:xfrm>
          <a:prstGeom prst="rect">
            <a:avLst/>
          </a:prstGeom>
          <a:noFill/>
        </p:spPr>
        <p:txBody>
          <a:bodyPr wrap="square" rtlCol="0">
            <a:spAutoFit/>
          </a:bodyPr>
          <a:lstStyle/>
          <a:p>
            <a:r>
              <a:rPr lang="en-US" sz="1000" dirty="0" smtClean="0">
                <a:latin typeface="+mn-lt"/>
              </a:rPr>
              <a:t>RDDS</a:t>
            </a:r>
            <a:r>
              <a:rPr lang="en-US" sz="1000" baseline="0" dirty="0" smtClean="0">
                <a:latin typeface="+mn-lt"/>
              </a:rPr>
              <a:t> PG #</a:t>
            </a:r>
            <a:r>
              <a:rPr lang="en-US" sz="1000" dirty="0" smtClean="0">
                <a:latin typeface="+mn-lt"/>
              </a:rPr>
              <a:t>:</a:t>
            </a:r>
            <a:endParaRPr lang="en-US" sz="1000" dirty="0">
              <a:latin typeface="+mn-lt"/>
            </a:endParaRPr>
          </a:p>
        </p:txBody>
      </p:sp>
      <p:sp>
        <p:nvSpPr>
          <p:cNvPr id="39" name="Text Placeholder 2"/>
          <p:cNvSpPr>
            <a:spLocks noGrp="1"/>
          </p:cNvSpPr>
          <p:nvPr>
            <p:ph type="body" sz="quarter" idx="21" hasCustomPrompt="1"/>
          </p:nvPr>
        </p:nvSpPr>
        <p:spPr>
          <a:xfrm>
            <a:off x="280457" y="1100945"/>
            <a:ext cx="744007" cy="246888"/>
          </a:xfrm>
          <a:noFill/>
        </p:spPr>
        <p:txBody>
          <a:bodyPr wrap="square" lIns="45720" rtlCol="0">
            <a:spAutoFit/>
          </a:bodyPr>
          <a:lstStyle>
            <a:lvl1pPr>
              <a:defRPr lang="en-US" sz="1000" dirty="0">
                <a:latin typeface="+mn-lt"/>
                <a:cs typeface="+mn-cs"/>
              </a:defRPr>
            </a:lvl1pPr>
          </a:lstStyle>
          <a:p>
            <a:pPr marL="0" lvl="0"/>
            <a:r>
              <a:rPr lang="en-US" dirty="0" smtClean="0"/>
              <a:t>-</a:t>
            </a:r>
            <a:endParaRPr lang="en-US" dirty="0"/>
          </a:p>
        </p:txBody>
      </p:sp>
      <p:sp>
        <p:nvSpPr>
          <p:cNvPr id="40" name="Text Placeholder 2"/>
          <p:cNvSpPr>
            <a:spLocks noGrp="1"/>
          </p:cNvSpPr>
          <p:nvPr>
            <p:ph type="body" sz="quarter" idx="22" hasCustomPrompt="1"/>
          </p:nvPr>
        </p:nvSpPr>
        <p:spPr>
          <a:xfrm>
            <a:off x="1679074" y="1100945"/>
            <a:ext cx="502149" cy="24622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1000" dirty="0">
                <a:latin typeface="+mn-lt"/>
                <a:cs typeface="+mn-cs"/>
              </a:defRPr>
            </a:lvl1pPr>
          </a:lstStyle>
          <a:p>
            <a:pPr marL="0" lvl="0"/>
            <a:r>
              <a:rPr lang="en-US" dirty="0" smtClean="0"/>
              <a:t>-</a:t>
            </a:r>
            <a:endParaRPr lang="en-US" dirty="0"/>
          </a:p>
        </p:txBody>
      </p:sp>
      <p:sp>
        <p:nvSpPr>
          <p:cNvPr id="41" name="Text Placeholder 2"/>
          <p:cNvSpPr>
            <a:spLocks noGrp="1"/>
          </p:cNvSpPr>
          <p:nvPr>
            <p:ph type="body" sz="quarter" idx="23" hasCustomPrompt="1"/>
          </p:nvPr>
        </p:nvSpPr>
        <p:spPr>
          <a:xfrm>
            <a:off x="3022598" y="1100945"/>
            <a:ext cx="1040343" cy="24622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1000" dirty="0">
                <a:latin typeface="+mn-lt"/>
                <a:cs typeface="+mn-cs"/>
              </a:defRPr>
            </a:lvl1pPr>
          </a:lstStyle>
          <a:p>
            <a:pPr marL="0" lvl="0"/>
            <a:r>
              <a:rPr lang="en-US" dirty="0" smtClean="0"/>
              <a:t>-</a:t>
            </a:r>
            <a:endParaRPr lang="en-US" dirty="0"/>
          </a:p>
        </p:txBody>
      </p:sp>
      <p:sp>
        <p:nvSpPr>
          <p:cNvPr id="42" name="Text Placeholder 39"/>
          <p:cNvSpPr>
            <a:spLocks noGrp="1"/>
          </p:cNvSpPr>
          <p:nvPr>
            <p:ph type="body" sz="quarter" idx="15" hasCustomPrompt="1"/>
          </p:nvPr>
        </p:nvSpPr>
        <p:spPr>
          <a:xfrm>
            <a:off x="6839980" y="1100945"/>
            <a:ext cx="731520" cy="246888"/>
          </a:xfrm>
          <a:noFill/>
        </p:spPr>
        <p:txBody>
          <a:bodyPr wrap="square" rtlCol="0">
            <a:spAutoFit/>
          </a:bodyPr>
          <a:lstStyle>
            <a:lvl1pPr algn="ctr">
              <a:defRPr lang="en-US" sz="1000" dirty="0">
                <a:latin typeface="+mn-lt"/>
                <a:cs typeface="+mn-cs"/>
              </a:defRPr>
            </a:lvl1pPr>
          </a:lstStyle>
          <a:p>
            <a:pPr marL="0" lvl="0"/>
            <a:r>
              <a:rPr lang="en-US" dirty="0" smtClean="0"/>
              <a:t>0.000</a:t>
            </a:r>
            <a:endParaRPr lang="en-US" dirty="0"/>
          </a:p>
        </p:txBody>
      </p:sp>
      <p:sp>
        <p:nvSpPr>
          <p:cNvPr id="43" name="Text Placeholder 39"/>
          <p:cNvSpPr>
            <a:spLocks noGrp="1"/>
          </p:cNvSpPr>
          <p:nvPr>
            <p:ph type="body" sz="quarter" idx="29" hasCustomPrompt="1"/>
          </p:nvPr>
        </p:nvSpPr>
        <p:spPr>
          <a:xfrm>
            <a:off x="7572256" y="1100945"/>
            <a:ext cx="731520" cy="246888"/>
          </a:xfrm>
          <a:noFill/>
        </p:spPr>
        <p:txBody>
          <a:bodyPr wrap="square" rtlCol="0">
            <a:spAutoFit/>
          </a:bodyPr>
          <a:lstStyle>
            <a:lvl1pPr algn="ctr">
              <a:defRPr lang="en-US" sz="1000" dirty="0">
                <a:latin typeface="+mn-lt"/>
                <a:cs typeface="+mn-cs"/>
              </a:defRPr>
            </a:lvl1pPr>
          </a:lstStyle>
          <a:p>
            <a:pPr marL="0" lvl="0"/>
            <a:r>
              <a:rPr lang="en-US" dirty="0" smtClean="0"/>
              <a:t>0.000</a:t>
            </a:r>
            <a:endParaRPr lang="en-US" dirty="0"/>
          </a:p>
        </p:txBody>
      </p:sp>
      <p:sp>
        <p:nvSpPr>
          <p:cNvPr id="44" name="Text Placeholder 39"/>
          <p:cNvSpPr>
            <a:spLocks noGrp="1"/>
          </p:cNvSpPr>
          <p:nvPr>
            <p:ph type="body" sz="quarter" idx="30" hasCustomPrompt="1"/>
          </p:nvPr>
        </p:nvSpPr>
        <p:spPr>
          <a:xfrm>
            <a:off x="8309850" y="1100945"/>
            <a:ext cx="731520" cy="246888"/>
          </a:xfrm>
          <a:noFill/>
        </p:spPr>
        <p:txBody>
          <a:bodyPr wrap="square" rtlCol="0">
            <a:spAutoFit/>
          </a:bodyPr>
          <a:lstStyle>
            <a:lvl1pPr algn="ctr">
              <a:defRPr lang="en-US" sz="1000" dirty="0">
                <a:latin typeface="+mn-lt"/>
                <a:cs typeface="+mn-cs"/>
              </a:defRPr>
            </a:lvl1pPr>
          </a:lstStyle>
          <a:p>
            <a:pPr marL="0" lvl="0"/>
            <a:r>
              <a:rPr lang="en-US" dirty="0" smtClean="0"/>
              <a:t>0.000</a:t>
            </a:r>
            <a:endParaRPr lang="en-US" dirty="0"/>
          </a:p>
        </p:txBody>
      </p:sp>
      <p:sp>
        <p:nvSpPr>
          <p:cNvPr id="45" name="TextBox 44"/>
          <p:cNvSpPr txBox="1"/>
          <p:nvPr userDrawn="1"/>
        </p:nvSpPr>
        <p:spPr>
          <a:xfrm>
            <a:off x="8309850" y="880703"/>
            <a:ext cx="731520" cy="246221"/>
          </a:xfrm>
          <a:prstGeom prst="rect">
            <a:avLst/>
          </a:prstGeom>
          <a:noFill/>
        </p:spPr>
        <p:txBody>
          <a:bodyPr wrap="square" rtlCol="0">
            <a:spAutoFit/>
          </a:bodyPr>
          <a:lstStyle>
            <a:defPPr>
              <a:defRPr lang="en-US"/>
            </a:defPPr>
            <a:lvl1pPr>
              <a:defRPr sz="1000"/>
            </a:lvl1pPr>
          </a:lstStyle>
          <a:p>
            <a:pPr lvl="0" algn="ctr"/>
            <a:r>
              <a:rPr lang="en-US" sz="1000" dirty="0" smtClean="0"/>
              <a:t>FY13</a:t>
            </a:r>
          </a:p>
        </p:txBody>
      </p:sp>
      <p:sp>
        <p:nvSpPr>
          <p:cNvPr id="46" name="TextBox 45"/>
          <p:cNvSpPr txBox="1"/>
          <p:nvPr userDrawn="1"/>
        </p:nvSpPr>
        <p:spPr>
          <a:xfrm>
            <a:off x="7576244" y="880703"/>
            <a:ext cx="731520" cy="246221"/>
          </a:xfrm>
          <a:prstGeom prst="rect">
            <a:avLst/>
          </a:prstGeom>
          <a:noFill/>
        </p:spPr>
        <p:txBody>
          <a:bodyPr wrap="square" rtlCol="0">
            <a:spAutoFit/>
          </a:bodyPr>
          <a:lstStyle>
            <a:defPPr>
              <a:defRPr lang="en-US"/>
            </a:defPPr>
            <a:lvl1pPr>
              <a:defRPr sz="1000"/>
            </a:lvl1pPr>
          </a:lstStyle>
          <a:p>
            <a:pPr lvl="0" algn="ctr"/>
            <a:r>
              <a:rPr lang="en-US" sz="1000" dirty="0" smtClean="0"/>
              <a:t>FY12</a:t>
            </a:r>
          </a:p>
        </p:txBody>
      </p:sp>
      <p:sp>
        <p:nvSpPr>
          <p:cNvPr id="47" name="TextBox 46"/>
          <p:cNvSpPr txBox="1"/>
          <p:nvPr userDrawn="1"/>
        </p:nvSpPr>
        <p:spPr>
          <a:xfrm>
            <a:off x="6842638" y="880703"/>
            <a:ext cx="731520" cy="246221"/>
          </a:xfrm>
          <a:prstGeom prst="rect">
            <a:avLst/>
          </a:prstGeom>
          <a:noFill/>
        </p:spPr>
        <p:txBody>
          <a:bodyPr wrap="square" rtlCol="0">
            <a:spAutoFit/>
          </a:bodyPr>
          <a:lstStyle>
            <a:defPPr>
              <a:defRPr lang="en-US"/>
            </a:defPPr>
            <a:lvl1pPr>
              <a:defRPr sz="1000"/>
            </a:lvl1pPr>
          </a:lstStyle>
          <a:p>
            <a:pPr lvl="0" algn="ctr"/>
            <a:r>
              <a:rPr lang="en-US" sz="1000" dirty="0" smtClean="0"/>
              <a:t>FY11</a:t>
            </a:r>
          </a:p>
        </p:txBody>
      </p:sp>
      <p:sp>
        <p:nvSpPr>
          <p:cNvPr id="48" name="TextBox 47"/>
          <p:cNvSpPr txBox="1"/>
          <p:nvPr userDrawn="1"/>
        </p:nvSpPr>
        <p:spPr>
          <a:xfrm>
            <a:off x="900113" y="1363189"/>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OVERVIEW</a:t>
            </a:r>
            <a:endParaRPr lang="en-US" sz="1200" b="1" dirty="0">
              <a:latin typeface="Tahoma" pitchFamily="34" charset="0"/>
              <a:ea typeface="Tahoma" pitchFamily="34" charset="0"/>
              <a:cs typeface="Tahoma" pitchFamily="34" charset="0"/>
            </a:endParaRPr>
          </a:p>
        </p:txBody>
      </p:sp>
      <p:sp>
        <p:nvSpPr>
          <p:cNvPr id="49" name="TextBox 48"/>
          <p:cNvSpPr txBox="1"/>
          <p:nvPr userDrawn="1"/>
        </p:nvSpPr>
        <p:spPr>
          <a:xfrm>
            <a:off x="5591173" y="1365362"/>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STATUS</a:t>
            </a:r>
            <a:endParaRPr lang="en-US" sz="1200" b="1" dirty="0">
              <a:latin typeface="Tahoma" pitchFamily="34" charset="0"/>
              <a:ea typeface="Tahoma" pitchFamily="34" charset="0"/>
              <a:cs typeface="Tahoma" pitchFamily="34" charset="0"/>
            </a:endParaRPr>
          </a:p>
        </p:txBody>
      </p:sp>
      <p:sp>
        <p:nvSpPr>
          <p:cNvPr id="50" name="TextBox 49"/>
          <p:cNvSpPr txBox="1"/>
          <p:nvPr userDrawn="1"/>
        </p:nvSpPr>
        <p:spPr>
          <a:xfrm>
            <a:off x="255985" y="3843864"/>
            <a:ext cx="4002883"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CAPABILITY OBJECTIVE/GOAL</a:t>
            </a:r>
            <a:endParaRPr lang="en-US" sz="1200" b="1" dirty="0">
              <a:latin typeface="Tahoma" pitchFamily="34" charset="0"/>
              <a:ea typeface="Tahoma" pitchFamily="34" charset="0"/>
              <a:cs typeface="Tahoma" pitchFamily="34" charset="0"/>
            </a:endParaRPr>
          </a:p>
        </p:txBody>
      </p:sp>
      <p:cxnSp>
        <p:nvCxnSpPr>
          <p:cNvPr id="52" name="Straight Connector 51"/>
          <p:cNvCxnSpPr/>
          <p:nvPr userDrawn="1"/>
        </p:nvCxnSpPr>
        <p:spPr bwMode="auto">
          <a:xfrm>
            <a:off x="0" y="3825875"/>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cxnSp>
        <p:nvCxnSpPr>
          <p:cNvPr id="53" name="Straight Connector 52"/>
          <p:cNvCxnSpPr/>
          <p:nvPr userDrawn="1"/>
        </p:nvCxnSpPr>
        <p:spPr bwMode="auto">
          <a:xfrm>
            <a:off x="4572000" y="1355726"/>
            <a:ext cx="0" cy="5070474"/>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54" name="Content Placeholder 6"/>
          <p:cNvSpPr>
            <a:spLocks noGrp="1"/>
          </p:cNvSpPr>
          <p:nvPr>
            <p:ph sz="quarter" idx="31" hasCustomPrompt="1"/>
          </p:nvPr>
        </p:nvSpPr>
        <p:spPr>
          <a:xfrm>
            <a:off x="195263" y="1642361"/>
            <a:ext cx="4283604" cy="2155469"/>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Insert text, images, and/or charts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5" name="Content Placeholder 6"/>
          <p:cNvSpPr>
            <a:spLocks noGrp="1"/>
          </p:cNvSpPr>
          <p:nvPr>
            <p:ph sz="quarter" idx="25" hasCustomPrompt="1"/>
          </p:nvPr>
        </p:nvSpPr>
        <p:spPr>
          <a:xfrm>
            <a:off x="195263" y="4120863"/>
            <a:ext cx="4283604" cy="2432337"/>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6" name="Content Placeholder 6"/>
          <p:cNvSpPr>
            <a:spLocks noGrp="1"/>
          </p:cNvSpPr>
          <p:nvPr>
            <p:ph sz="quarter" idx="26" hasCustomPrompt="1"/>
          </p:nvPr>
        </p:nvSpPr>
        <p:spPr>
          <a:xfrm>
            <a:off x="4707996" y="1642361"/>
            <a:ext cx="4283604" cy="2155469"/>
          </a:xfrm>
        </p:spPr>
        <p:txBody>
          <a:bodyPr/>
          <a:lstStyle>
            <a:lvl1pPr marL="171450" indent="-171450">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marL="171450" indent="-171450">
              <a:buFont typeface="Arial" pitchFamily="34" charset="0"/>
              <a:buChar char="•"/>
            </a:pPr>
            <a:r>
              <a:rPr lang="en-US" sz="1200" dirty="0" smtClean="0">
                <a:latin typeface="Tahoma" pitchFamily="34" charset="0"/>
                <a:ea typeface="Tahoma" pitchFamily="34" charset="0"/>
                <a:cs typeface="Tahoma" pitchFamily="34" charset="0"/>
              </a:rPr>
              <a:t>Date started - Planned end - Upcoming key decision - Transition partners - Technical risk</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2" name="Content Placeholder 6"/>
          <p:cNvSpPr>
            <a:spLocks noGrp="1"/>
          </p:cNvSpPr>
          <p:nvPr>
            <p:ph sz="quarter" idx="32" hasCustomPrompt="1"/>
          </p:nvPr>
        </p:nvSpPr>
        <p:spPr>
          <a:xfrm>
            <a:off x="4707996" y="4120863"/>
            <a:ext cx="4283604" cy="2432337"/>
          </a:xfrm>
        </p:spPr>
        <p:txBody>
          <a:bodyPr/>
          <a:lstStyle>
            <a:lvl1pPr marL="169863" indent="-169863">
              <a:buFont typeface="Arial" pitchFamily="34" charset="0"/>
              <a:buChar char="•"/>
              <a:defRPr sz="1200" baseline="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Issues/Challenges and spend plan status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51" name="Straight Connector 50"/>
          <p:cNvCxnSpPr/>
          <p:nvPr userDrawn="1"/>
        </p:nvCxnSpPr>
        <p:spPr bwMode="auto">
          <a:xfrm>
            <a:off x="0" y="1355726"/>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4599409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RO_Update_Prototype_1 P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30" name="Rectangle 29"/>
          <p:cNvSpPr/>
          <p:nvPr userDrawn="1"/>
        </p:nvSpPr>
        <p:spPr>
          <a:xfrm>
            <a:off x="8041821" y="76201"/>
            <a:ext cx="949779" cy="519793"/>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userDrawn="1"/>
        </p:nvSpPr>
        <p:spPr>
          <a:xfrm>
            <a:off x="8041822" y="197128"/>
            <a:ext cx="949780" cy="261610"/>
          </a:xfrm>
          <a:prstGeom prst="rect">
            <a:avLst/>
          </a:prstGeom>
          <a:noFill/>
        </p:spPr>
        <p:txBody>
          <a:bodyPr wrap="square" rtlCol="0">
            <a:spAutoFit/>
          </a:bodyPr>
          <a:lstStyle/>
          <a:p>
            <a:pPr algn="ctr"/>
            <a:r>
              <a:rPr lang="en-US" sz="1100" b="0" dirty="0" smtClean="0">
                <a:latin typeface="Tahoma" pitchFamily="34" charset="0"/>
                <a:ea typeface="Tahoma" pitchFamily="34" charset="0"/>
                <a:cs typeface="Tahoma" pitchFamily="34" charset="0"/>
              </a:rPr>
              <a:t>Prototype</a:t>
            </a:r>
            <a:endParaRPr lang="en-US" sz="1100" b="0" dirty="0">
              <a:latin typeface="Tahoma" pitchFamily="34" charset="0"/>
              <a:ea typeface="Tahoma" pitchFamily="34" charset="0"/>
              <a:cs typeface="Tahoma" pitchFamily="34" charset="0"/>
            </a:endParaRPr>
          </a:p>
        </p:txBody>
      </p:sp>
      <p:pic>
        <p:nvPicPr>
          <p:cNvPr id="33" name="Picture 3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
        <p:nvSpPr>
          <p:cNvPr id="35" name="TextBox 34"/>
          <p:cNvSpPr txBox="1"/>
          <p:nvPr userDrawn="1"/>
        </p:nvSpPr>
        <p:spPr>
          <a:xfrm>
            <a:off x="5591173" y="3843864"/>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DIRO UPDATE/ISSUES</a:t>
            </a:r>
            <a:endParaRPr lang="en-US" sz="1200" b="1" dirty="0">
              <a:latin typeface="Tahoma" pitchFamily="34" charset="0"/>
              <a:ea typeface="Tahoma" pitchFamily="34" charset="0"/>
              <a:cs typeface="Tahoma" pitchFamily="34" charset="0"/>
            </a:endParaRPr>
          </a:p>
        </p:txBody>
      </p:sp>
      <p:sp>
        <p:nvSpPr>
          <p:cNvPr id="37" name="TextBox 36"/>
          <p:cNvSpPr txBox="1"/>
          <p:nvPr userDrawn="1"/>
        </p:nvSpPr>
        <p:spPr>
          <a:xfrm>
            <a:off x="900113" y="1363189"/>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OVERVIEW</a:t>
            </a:r>
            <a:endParaRPr lang="en-US" sz="1200" b="1" dirty="0">
              <a:latin typeface="Tahoma" pitchFamily="34" charset="0"/>
              <a:ea typeface="Tahoma" pitchFamily="34" charset="0"/>
              <a:cs typeface="Tahoma" pitchFamily="34" charset="0"/>
            </a:endParaRPr>
          </a:p>
        </p:txBody>
      </p:sp>
      <p:sp>
        <p:nvSpPr>
          <p:cNvPr id="38" name="TextBox 37"/>
          <p:cNvSpPr txBox="1"/>
          <p:nvPr userDrawn="1"/>
        </p:nvSpPr>
        <p:spPr>
          <a:xfrm>
            <a:off x="5591173" y="1365362"/>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STATUS</a:t>
            </a:r>
            <a:endParaRPr lang="en-US" sz="1200" b="1" dirty="0">
              <a:latin typeface="Tahoma" pitchFamily="34" charset="0"/>
              <a:ea typeface="Tahoma" pitchFamily="34" charset="0"/>
              <a:cs typeface="Tahoma" pitchFamily="34" charset="0"/>
            </a:endParaRPr>
          </a:p>
        </p:txBody>
      </p:sp>
      <p:sp>
        <p:nvSpPr>
          <p:cNvPr id="39" name="TextBox 38"/>
          <p:cNvSpPr txBox="1"/>
          <p:nvPr userDrawn="1"/>
        </p:nvSpPr>
        <p:spPr>
          <a:xfrm>
            <a:off x="255985" y="3843864"/>
            <a:ext cx="4002883"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CAPABILITY OBJECTIVE/GOAL</a:t>
            </a:r>
            <a:endParaRPr lang="en-US" sz="1200" b="1" dirty="0">
              <a:latin typeface="Tahoma" pitchFamily="34" charset="0"/>
              <a:ea typeface="Tahoma" pitchFamily="34" charset="0"/>
              <a:cs typeface="Tahoma" pitchFamily="34" charset="0"/>
            </a:endParaRPr>
          </a:p>
        </p:txBody>
      </p:sp>
      <p:cxnSp>
        <p:nvCxnSpPr>
          <p:cNvPr id="41" name="Straight Connector 40"/>
          <p:cNvCxnSpPr/>
          <p:nvPr userDrawn="1"/>
        </p:nvCxnSpPr>
        <p:spPr bwMode="auto">
          <a:xfrm>
            <a:off x="0" y="3825875"/>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cxnSp>
        <p:nvCxnSpPr>
          <p:cNvPr id="42" name="Straight Connector 41"/>
          <p:cNvCxnSpPr/>
          <p:nvPr userDrawn="1"/>
        </p:nvCxnSpPr>
        <p:spPr bwMode="auto">
          <a:xfrm>
            <a:off x="4572000" y="1355726"/>
            <a:ext cx="0" cy="5070474"/>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43" name="Content Placeholder 6"/>
          <p:cNvSpPr>
            <a:spLocks noGrp="1"/>
          </p:cNvSpPr>
          <p:nvPr>
            <p:ph sz="quarter" idx="31" hasCustomPrompt="1"/>
          </p:nvPr>
        </p:nvSpPr>
        <p:spPr>
          <a:xfrm>
            <a:off x="195263" y="1642361"/>
            <a:ext cx="4283604" cy="2155469"/>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Insert text, images, and/or charts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4" name="Content Placeholder 6"/>
          <p:cNvSpPr>
            <a:spLocks noGrp="1"/>
          </p:cNvSpPr>
          <p:nvPr>
            <p:ph sz="quarter" idx="25" hasCustomPrompt="1"/>
          </p:nvPr>
        </p:nvSpPr>
        <p:spPr>
          <a:xfrm>
            <a:off x="195263" y="4120863"/>
            <a:ext cx="4283604" cy="2432337"/>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5" name="Content Placeholder 6"/>
          <p:cNvSpPr>
            <a:spLocks noGrp="1"/>
          </p:cNvSpPr>
          <p:nvPr>
            <p:ph sz="quarter" idx="26" hasCustomPrompt="1"/>
          </p:nvPr>
        </p:nvSpPr>
        <p:spPr>
          <a:xfrm>
            <a:off x="4707996" y="1642361"/>
            <a:ext cx="4283604" cy="2155469"/>
          </a:xfrm>
        </p:spPr>
        <p:txBody>
          <a:bodyPr/>
          <a:lstStyle>
            <a:lvl1pPr marL="171450" indent="-171450">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marL="171450" indent="-171450">
              <a:buFont typeface="Arial" pitchFamily="34" charset="0"/>
              <a:buChar char="•"/>
            </a:pPr>
            <a:r>
              <a:rPr lang="en-US" sz="1200" dirty="0" smtClean="0">
                <a:latin typeface="Tahoma" pitchFamily="34" charset="0"/>
                <a:ea typeface="Tahoma" pitchFamily="34" charset="0"/>
                <a:cs typeface="Tahoma" pitchFamily="34" charset="0"/>
              </a:rPr>
              <a:t>Date started - Planned end - Upcoming key decision - Transition partners - Technical risk</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6" name="Content Placeholder 6"/>
          <p:cNvSpPr>
            <a:spLocks noGrp="1"/>
          </p:cNvSpPr>
          <p:nvPr>
            <p:ph sz="quarter" idx="32" hasCustomPrompt="1"/>
          </p:nvPr>
        </p:nvSpPr>
        <p:spPr>
          <a:xfrm>
            <a:off x="4707996" y="4120863"/>
            <a:ext cx="4283604" cy="2432337"/>
          </a:xfrm>
        </p:spPr>
        <p:txBody>
          <a:bodyPr/>
          <a:lstStyle>
            <a:lvl1pPr marL="169863" indent="-169863">
              <a:buFont typeface="Arial" pitchFamily="34" charset="0"/>
              <a:buChar char="•"/>
              <a:defRPr sz="1200" baseline="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Issues/Challenges and spend plan status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7" name="TextBox 46"/>
          <p:cNvSpPr txBox="1"/>
          <p:nvPr userDrawn="1"/>
        </p:nvSpPr>
        <p:spPr>
          <a:xfrm>
            <a:off x="28578" y="1100945"/>
            <a:ext cx="623887" cy="246221"/>
          </a:xfrm>
          <a:prstGeom prst="rect">
            <a:avLst/>
          </a:prstGeom>
          <a:noFill/>
        </p:spPr>
        <p:txBody>
          <a:bodyPr wrap="square" rtlCol="0">
            <a:spAutoFit/>
          </a:bodyPr>
          <a:lstStyle/>
          <a:p>
            <a:r>
              <a:rPr lang="en-US" sz="1000" dirty="0" smtClean="0">
                <a:latin typeface="+mn-lt"/>
              </a:rPr>
              <a:t>PE:</a:t>
            </a:r>
            <a:endParaRPr lang="en-US" sz="1000" dirty="0">
              <a:latin typeface="+mn-lt"/>
            </a:endParaRPr>
          </a:p>
        </p:txBody>
      </p:sp>
      <p:sp>
        <p:nvSpPr>
          <p:cNvPr id="48" name="TextBox 47"/>
          <p:cNvSpPr txBox="1"/>
          <p:nvPr userDrawn="1"/>
        </p:nvSpPr>
        <p:spPr>
          <a:xfrm>
            <a:off x="1044045" y="1100945"/>
            <a:ext cx="1204913" cy="246221"/>
          </a:xfrm>
          <a:prstGeom prst="rect">
            <a:avLst/>
          </a:prstGeom>
          <a:noFill/>
        </p:spPr>
        <p:txBody>
          <a:bodyPr wrap="square" rtlCol="0">
            <a:spAutoFit/>
          </a:bodyPr>
          <a:lstStyle/>
          <a:p>
            <a:r>
              <a:rPr lang="en-US" sz="1000" dirty="0" smtClean="0">
                <a:latin typeface="+mn-lt"/>
              </a:rPr>
              <a:t>PROJECT:</a:t>
            </a:r>
            <a:endParaRPr lang="en-US" sz="1000" dirty="0">
              <a:latin typeface="+mn-lt"/>
            </a:endParaRPr>
          </a:p>
        </p:txBody>
      </p:sp>
      <p:sp>
        <p:nvSpPr>
          <p:cNvPr id="49" name="TextBox 48"/>
          <p:cNvSpPr txBox="1"/>
          <p:nvPr userDrawn="1"/>
        </p:nvSpPr>
        <p:spPr>
          <a:xfrm>
            <a:off x="2257426" y="1100945"/>
            <a:ext cx="1204913" cy="246221"/>
          </a:xfrm>
          <a:prstGeom prst="rect">
            <a:avLst/>
          </a:prstGeom>
          <a:noFill/>
        </p:spPr>
        <p:txBody>
          <a:bodyPr wrap="square" rtlCol="0">
            <a:spAutoFit/>
          </a:bodyPr>
          <a:lstStyle/>
          <a:p>
            <a:r>
              <a:rPr lang="en-US" sz="1000" dirty="0" smtClean="0">
                <a:latin typeface="+mn-lt"/>
              </a:rPr>
              <a:t>RDDS</a:t>
            </a:r>
            <a:r>
              <a:rPr lang="en-US" sz="1000" baseline="0" dirty="0" smtClean="0">
                <a:latin typeface="+mn-lt"/>
              </a:rPr>
              <a:t> PG #</a:t>
            </a:r>
            <a:r>
              <a:rPr lang="en-US" sz="1000" dirty="0" smtClean="0">
                <a:latin typeface="+mn-lt"/>
              </a:rPr>
              <a:t>:</a:t>
            </a:r>
            <a:endParaRPr lang="en-US" sz="1000" dirty="0">
              <a:latin typeface="+mn-lt"/>
            </a:endParaRPr>
          </a:p>
        </p:txBody>
      </p:sp>
      <p:sp>
        <p:nvSpPr>
          <p:cNvPr id="50" name="Text Placeholder 2"/>
          <p:cNvSpPr>
            <a:spLocks noGrp="1"/>
          </p:cNvSpPr>
          <p:nvPr>
            <p:ph type="body" sz="quarter" idx="21" hasCustomPrompt="1"/>
          </p:nvPr>
        </p:nvSpPr>
        <p:spPr>
          <a:xfrm>
            <a:off x="280457" y="1100945"/>
            <a:ext cx="744007" cy="246888"/>
          </a:xfrm>
          <a:noFill/>
        </p:spPr>
        <p:txBody>
          <a:bodyPr wrap="square" lIns="45720" rtlCol="0">
            <a:spAutoFit/>
          </a:bodyPr>
          <a:lstStyle>
            <a:lvl1pPr>
              <a:defRPr lang="en-US" sz="1000" dirty="0">
                <a:latin typeface="+mn-lt"/>
                <a:cs typeface="+mn-cs"/>
              </a:defRPr>
            </a:lvl1pPr>
          </a:lstStyle>
          <a:p>
            <a:pPr marL="0" lvl="0"/>
            <a:r>
              <a:rPr lang="en-US" dirty="0" smtClean="0"/>
              <a:t>-</a:t>
            </a:r>
            <a:endParaRPr lang="en-US" dirty="0"/>
          </a:p>
        </p:txBody>
      </p:sp>
      <p:sp>
        <p:nvSpPr>
          <p:cNvPr id="51" name="Text Placeholder 2"/>
          <p:cNvSpPr>
            <a:spLocks noGrp="1"/>
          </p:cNvSpPr>
          <p:nvPr>
            <p:ph type="body" sz="quarter" idx="22" hasCustomPrompt="1"/>
          </p:nvPr>
        </p:nvSpPr>
        <p:spPr>
          <a:xfrm>
            <a:off x="1679074" y="1100945"/>
            <a:ext cx="502149" cy="24622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1000" dirty="0">
                <a:latin typeface="+mn-lt"/>
                <a:cs typeface="+mn-cs"/>
              </a:defRPr>
            </a:lvl1pPr>
          </a:lstStyle>
          <a:p>
            <a:pPr marL="0" lvl="0"/>
            <a:r>
              <a:rPr lang="en-US" dirty="0" smtClean="0"/>
              <a:t>-</a:t>
            </a:r>
            <a:endParaRPr lang="en-US" dirty="0"/>
          </a:p>
        </p:txBody>
      </p:sp>
      <p:sp>
        <p:nvSpPr>
          <p:cNvPr id="52" name="Text Placeholder 2"/>
          <p:cNvSpPr>
            <a:spLocks noGrp="1"/>
          </p:cNvSpPr>
          <p:nvPr>
            <p:ph type="body" sz="quarter" idx="23" hasCustomPrompt="1"/>
          </p:nvPr>
        </p:nvSpPr>
        <p:spPr>
          <a:xfrm>
            <a:off x="3022598" y="1100945"/>
            <a:ext cx="1040343" cy="24622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1000" dirty="0">
                <a:latin typeface="+mn-lt"/>
                <a:cs typeface="+mn-cs"/>
              </a:defRPr>
            </a:lvl1pPr>
          </a:lstStyle>
          <a:p>
            <a:pPr marL="0" lvl="0"/>
            <a:r>
              <a:rPr lang="en-US" dirty="0" smtClean="0"/>
              <a:t>-</a:t>
            </a:r>
            <a:endParaRPr lang="en-US" dirty="0"/>
          </a:p>
        </p:txBody>
      </p:sp>
      <p:sp>
        <p:nvSpPr>
          <p:cNvPr id="53" name="Text Placeholder 39"/>
          <p:cNvSpPr>
            <a:spLocks noGrp="1"/>
          </p:cNvSpPr>
          <p:nvPr>
            <p:ph type="body" sz="quarter" idx="15" hasCustomPrompt="1"/>
          </p:nvPr>
        </p:nvSpPr>
        <p:spPr>
          <a:xfrm>
            <a:off x="6839980" y="1100945"/>
            <a:ext cx="731520" cy="246888"/>
          </a:xfrm>
          <a:noFill/>
        </p:spPr>
        <p:txBody>
          <a:bodyPr wrap="square" rtlCol="0">
            <a:spAutoFit/>
          </a:bodyPr>
          <a:lstStyle>
            <a:lvl1pPr algn="ctr">
              <a:defRPr lang="en-US" sz="1000" dirty="0">
                <a:latin typeface="+mn-lt"/>
                <a:cs typeface="+mn-cs"/>
              </a:defRPr>
            </a:lvl1pPr>
          </a:lstStyle>
          <a:p>
            <a:pPr marL="0" lvl="0"/>
            <a:r>
              <a:rPr lang="en-US" dirty="0" smtClean="0"/>
              <a:t>0.000</a:t>
            </a:r>
            <a:endParaRPr lang="en-US" dirty="0"/>
          </a:p>
        </p:txBody>
      </p:sp>
      <p:sp>
        <p:nvSpPr>
          <p:cNvPr id="54" name="Text Placeholder 39"/>
          <p:cNvSpPr>
            <a:spLocks noGrp="1"/>
          </p:cNvSpPr>
          <p:nvPr>
            <p:ph type="body" sz="quarter" idx="29" hasCustomPrompt="1"/>
          </p:nvPr>
        </p:nvSpPr>
        <p:spPr>
          <a:xfrm>
            <a:off x="7572256" y="1100945"/>
            <a:ext cx="731520" cy="246888"/>
          </a:xfrm>
          <a:noFill/>
        </p:spPr>
        <p:txBody>
          <a:bodyPr wrap="square" rtlCol="0">
            <a:spAutoFit/>
          </a:bodyPr>
          <a:lstStyle>
            <a:lvl1pPr algn="ctr">
              <a:defRPr lang="en-US" sz="1000" dirty="0">
                <a:latin typeface="+mn-lt"/>
                <a:cs typeface="+mn-cs"/>
              </a:defRPr>
            </a:lvl1pPr>
          </a:lstStyle>
          <a:p>
            <a:pPr marL="0" lvl="0"/>
            <a:r>
              <a:rPr lang="en-US" dirty="0" smtClean="0"/>
              <a:t>0.000</a:t>
            </a:r>
            <a:endParaRPr lang="en-US" dirty="0"/>
          </a:p>
        </p:txBody>
      </p:sp>
      <p:sp>
        <p:nvSpPr>
          <p:cNvPr id="55" name="Text Placeholder 39"/>
          <p:cNvSpPr>
            <a:spLocks noGrp="1"/>
          </p:cNvSpPr>
          <p:nvPr>
            <p:ph type="body" sz="quarter" idx="30" hasCustomPrompt="1"/>
          </p:nvPr>
        </p:nvSpPr>
        <p:spPr>
          <a:xfrm>
            <a:off x="8309850" y="1100945"/>
            <a:ext cx="731520" cy="246888"/>
          </a:xfrm>
          <a:noFill/>
        </p:spPr>
        <p:txBody>
          <a:bodyPr wrap="square" rtlCol="0">
            <a:spAutoFit/>
          </a:bodyPr>
          <a:lstStyle>
            <a:lvl1pPr algn="ctr">
              <a:defRPr lang="en-US" sz="1000" dirty="0">
                <a:latin typeface="+mn-lt"/>
                <a:cs typeface="+mn-cs"/>
              </a:defRPr>
            </a:lvl1pPr>
          </a:lstStyle>
          <a:p>
            <a:pPr marL="0" lvl="0"/>
            <a:r>
              <a:rPr lang="en-US" dirty="0" smtClean="0"/>
              <a:t>0.000</a:t>
            </a:r>
            <a:endParaRPr lang="en-US" dirty="0"/>
          </a:p>
        </p:txBody>
      </p:sp>
      <p:sp>
        <p:nvSpPr>
          <p:cNvPr id="56" name="TextBox 55"/>
          <p:cNvSpPr txBox="1"/>
          <p:nvPr userDrawn="1"/>
        </p:nvSpPr>
        <p:spPr>
          <a:xfrm>
            <a:off x="8309850" y="880703"/>
            <a:ext cx="731520" cy="246221"/>
          </a:xfrm>
          <a:prstGeom prst="rect">
            <a:avLst/>
          </a:prstGeom>
          <a:noFill/>
        </p:spPr>
        <p:txBody>
          <a:bodyPr wrap="square" rtlCol="0">
            <a:spAutoFit/>
          </a:bodyPr>
          <a:lstStyle>
            <a:defPPr>
              <a:defRPr lang="en-US"/>
            </a:defPPr>
            <a:lvl1pPr>
              <a:defRPr sz="1000"/>
            </a:lvl1pPr>
          </a:lstStyle>
          <a:p>
            <a:pPr lvl="0" algn="ctr"/>
            <a:r>
              <a:rPr lang="en-US" sz="1000" dirty="0" smtClean="0"/>
              <a:t>FY13</a:t>
            </a:r>
          </a:p>
        </p:txBody>
      </p:sp>
      <p:sp>
        <p:nvSpPr>
          <p:cNvPr id="57" name="TextBox 56"/>
          <p:cNvSpPr txBox="1"/>
          <p:nvPr userDrawn="1"/>
        </p:nvSpPr>
        <p:spPr>
          <a:xfrm>
            <a:off x="7576244" y="880703"/>
            <a:ext cx="731520" cy="246221"/>
          </a:xfrm>
          <a:prstGeom prst="rect">
            <a:avLst/>
          </a:prstGeom>
          <a:noFill/>
        </p:spPr>
        <p:txBody>
          <a:bodyPr wrap="square" rtlCol="0">
            <a:spAutoFit/>
          </a:bodyPr>
          <a:lstStyle>
            <a:defPPr>
              <a:defRPr lang="en-US"/>
            </a:defPPr>
            <a:lvl1pPr>
              <a:defRPr sz="1000"/>
            </a:lvl1pPr>
          </a:lstStyle>
          <a:p>
            <a:pPr lvl="0" algn="ctr"/>
            <a:r>
              <a:rPr lang="en-US" sz="1000" dirty="0" smtClean="0"/>
              <a:t>FY12</a:t>
            </a:r>
          </a:p>
        </p:txBody>
      </p:sp>
      <p:sp>
        <p:nvSpPr>
          <p:cNvPr id="58" name="TextBox 57"/>
          <p:cNvSpPr txBox="1"/>
          <p:nvPr userDrawn="1"/>
        </p:nvSpPr>
        <p:spPr>
          <a:xfrm>
            <a:off x="6842638" y="880703"/>
            <a:ext cx="731520" cy="246221"/>
          </a:xfrm>
          <a:prstGeom prst="rect">
            <a:avLst/>
          </a:prstGeom>
          <a:noFill/>
        </p:spPr>
        <p:txBody>
          <a:bodyPr wrap="square" rtlCol="0">
            <a:spAutoFit/>
          </a:bodyPr>
          <a:lstStyle>
            <a:defPPr>
              <a:defRPr lang="en-US"/>
            </a:defPPr>
            <a:lvl1pPr>
              <a:defRPr sz="1000"/>
            </a:lvl1pPr>
          </a:lstStyle>
          <a:p>
            <a:pPr lvl="0" algn="ctr"/>
            <a:r>
              <a:rPr lang="en-US" sz="1000" dirty="0" smtClean="0"/>
              <a:t>FY11</a:t>
            </a:r>
          </a:p>
        </p:txBody>
      </p:sp>
      <p:cxnSp>
        <p:nvCxnSpPr>
          <p:cNvPr id="59" name="Straight Connector 58"/>
          <p:cNvCxnSpPr/>
          <p:nvPr userDrawn="1"/>
        </p:nvCxnSpPr>
        <p:spPr bwMode="auto">
          <a:xfrm>
            <a:off x="0" y="1355726"/>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60" name="Title 1"/>
          <p:cNvSpPr>
            <a:spLocks noGrp="1"/>
          </p:cNvSpPr>
          <p:nvPr>
            <p:ph type="ctrTitle" hasCustomPrompt="1"/>
          </p:nvPr>
        </p:nvSpPr>
        <p:spPr>
          <a:xfrm>
            <a:off x="1619250" y="76202"/>
            <a:ext cx="6422572" cy="579062"/>
          </a:xfrm>
        </p:spPr>
        <p:txBody>
          <a:bodyPr anchor="b">
            <a:noAutofit/>
          </a:bodyPr>
          <a:lstStyle>
            <a:lvl1pPr algn="l">
              <a:lnSpc>
                <a:spcPct val="100000"/>
              </a:lnSpc>
              <a:defRPr sz="2000" b="0">
                <a:latin typeface="Tahoma" pitchFamily="34" charset="0"/>
                <a:ea typeface="Tahoma" pitchFamily="34" charset="0"/>
                <a:cs typeface="Tahoma" pitchFamily="34" charset="0"/>
              </a:defRPr>
            </a:lvl1pPr>
          </a:lstStyle>
          <a:p>
            <a:r>
              <a:rPr lang="en-US" dirty="0" smtClean="0"/>
              <a:t>Program Name (Acronym)</a:t>
            </a:r>
            <a:endParaRPr lang="en-US" dirty="0"/>
          </a:p>
        </p:txBody>
      </p:sp>
      <p:sp>
        <p:nvSpPr>
          <p:cNvPr id="61" name="Text Placeholder 4"/>
          <p:cNvSpPr>
            <a:spLocks noGrp="1"/>
          </p:cNvSpPr>
          <p:nvPr>
            <p:ph type="body" sz="quarter" idx="24" hasCustomPrompt="1"/>
          </p:nvPr>
        </p:nvSpPr>
        <p:spPr>
          <a:xfrm>
            <a:off x="1619250" y="587526"/>
            <a:ext cx="6421587" cy="390885"/>
          </a:xfr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800"/>
            </a:lvl1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PM / Office</a:t>
            </a:r>
          </a:p>
        </p:txBody>
      </p:sp>
    </p:spTree>
    <p:extLst>
      <p:ext uri="{BB962C8B-B14F-4D97-AF65-F5344CB8AC3E}">
        <p14:creationId xmlns:p14="http://schemas.microsoft.com/office/powerpoint/2010/main" val="2825947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_Slide_No Subtitl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5" name="Title 1"/>
          <p:cNvSpPr>
            <a:spLocks noGrp="1"/>
          </p:cNvSpPr>
          <p:nvPr>
            <p:ph type="ctrTitle"/>
          </p:nvPr>
        </p:nvSpPr>
        <p:spPr>
          <a:xfrm>
            <a:off x="685800" y="2514600"/>
            <a:ext cx="7772400" cy="914400"/>
          </a:xfrm>
        </p:spPr>
        <p:txBody>
          <a:bodyPr/>
          <a:lstStyle>
            <a:lvl1pPr algn="ctr">
              <a:defRPr sz="2200" b="0">
                <a:latin typeface="Tahoma" pitchFamily="34" charset="0"/>
                <a:ea typeface="Tahoma" pitchFamily="34" charset="0"/>
                <a:cs typeface="Tahoma" pitchFamily="34" charset="0"/>
              </a:defRPr>
            </a:lvl1pPr>
          </a:lstStyle>
          <a:p>
            <a:r>
              <a:rPr lang="en-US" smtClean="0"/>
              <a:t>Click to edit Master title style</a:t>
            </a:r>
            <a:endParaRPr lang="en-US" dirty="0"/>
          </a:p>
        </p:txBody>
      </p:sp>
      <p:cxnSp>
        <p:nvCxnSpPr>
          <p:cNvPr id="6" name="Straight Connector 5"/>
          <p:cNvCxnSpPr>
            <a:cxnSpLocks noChangeShapeType="1"/>
          </p:cNvCxnSpPr>
          <p:nvPr userDrawn="1"/>
        </p:nvCxnSpPr>
        <p:spPr bwMode="auto">
          <a:xfrm>
            <a:off x="381000" y="3198815"/>
            <a:ext cx="8382000" cy="1587"/>
          </a:xfrm>
          <a:prstGeom prst="line">
            <a:avLst/>
          </a:prstGeom>
          <a:noFill/>
          <a:ln w="22225">
            <a:solidFill>
              <a:srgbClr val="0F5E90"/>
            </a:solidFill>
            <a:round/>
            <a:headEnd/>
            <a:tailEnd/>
          </a:ln>
          <a:extLst>
            <a:ext uri="{909E8E84-426E-40DD-AFC4-6F175D3DCCD1}">
              <a14:hiddenFill xmlns:a14="http://schemas.microsoft.com/office/drawing/2010/main">
                <a:noFill/>
              </a14:hiddenFill>
            </a:ext>
          </a:extLst>
        </p:spPr>
      </p:cxn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Tree>
    <p:extLst>
      <p:ext uri="{BB962C8B-B14F-4D97-AF65-F5344CB8AC3E}">
        <p14:creationId xmlns:p14="http://schemas.microsoft.com/office/powerpoint/2010/main" val="42536808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RO_Update_Field Demonstration_1 P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30" name="Rectangle 29"/>
          <p:cNvSpPr/>
          <p:nvPr userDrawn="1"/>
        </p:nvSpPr>
        <p:spPr>
          <a:xfrm>
            <a:off x="8041821" y="76201"/>
            <a:ext cx="949779" cy="519793"/>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userDrawn="1"/>
        </p:nvSpPr>
        <p:spPr>
          <a:xfrm>
            <a:off x="7968346" y="123651"/>
            <a:ext cx="1102180" cy="415498"/>
          </a:xfrm>
          <a:prstGeom prst="rect">
            <a:avLst/>
          </a:prstGeom>
          <a:noFill/>
        </p:spPr>
        <p:txBody>
          <a:bodyPr wrap="square" rtlCol="0">
            <a:spAutoFit/>
          </a:bodyPr>
          <a:lstStyle/>
          <a:p>
            <a:pPr algn="ctr"/>
            <a:r>
              <a:rPr lang="en-US" sz="1050" b="0" dirty="0" smtClean="0">
                <a:latin typeface="Tahoma" pitchFamily="34" charset="0"/>
                <a:ea typeface="Tahoma" pitchFamily="34" charset="0"/>
                <a:cs typeface="Tahoma" pitchFamily="34" charset="0"/>
              </a:rPr>
              <a:t>Field</a:t>
            </a:r>
          </a:p>
          <a:p>
            <a:pPr algn="ctr"/>
            <a:r>
              <a:rPr lang="en-US" sz="1050" b="0" dirty="0" smtClean="0">
                <a:latin typeface="Tahoma" pitchFamily="34" charset="0"/>
                <a:ea typeface="Tahoma" pitchFamily="34" charset="0"/>
                <a:cs typeface="Tahoma" pitchFamily="34" charset="0"/>
              </a:rPr>
              <a:t>Demonstration</a:t>
            </a:r>
            <a:endParaRPr lang="en-US" sz="1050" b="0" dirty="0">
              <a:latin typeface="Tahoma" pitchFamily="34" charset="0"/>
              <a:ea typeface="Tahoma" pitchFamily="34" charset="0"/>
              <a:cs typeface="Tahoma" pitchFamily="34" charset="0"/>
            </a:endParaRPr>
          </a:p>
        </p:txBody>
      </p:sp>
      <p:pic>
        <p:nvPicPr>
          <p:cNvPr id="33" name="Picture 3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
        <p:nvSpPr>
          <p:cNvPr id="35" name="TextBox 34"/>
          <p:cNvSpPr txBox="1"/>
          <p:nvPr userDrawn="1"/>
        </p:nvSpPr>
        <p:spPr>
          <a:xfrm>
            <a:off x="5591173" y="3843864"/>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DIRO UPDATE/ISSUES</a:t>
            </a:r>
            <a:endParaRPr lang="en-US" sz="1200" b="1" dirty="0">
              <a:latin typeface="Tahoma" pitchFamily="34" charset="0"/>
              <a:ea typeface="Tahoma" pitchFamily="34" charset="0"/>
              <a:cs typeface="Tahoma" pitchFamily="34" charset="0"/>
            </a:endParaRPr>
          </a:p>
        </p:txBody>
      </p:sp>
      <p:sp>
        <p:nvSpPr>
          <p:cNvPr id="37" name="TextBox 36"/>
          <p:cNvSpPr txBox="1"/>
          <p:nvPr userDrawn="1"/>
        </p:nvSpPr>
        <p:spPr>
          <a:xfrm>
            <a:off x="900113" y="1363189"/>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OVERVIEW</a:t>
            </a:r>
            <a:endParaRPr lang="en-US" sz="1200" b="1" dirty="0">
              <a:latin typeface="Tahoma" pitchFamily="34" charset="0"/>
              <a:ea typeface="Tahoma" pitchFamily="34" charset="0"/>
              <a:cs typeface="Tahoma" pitchFamily="34" charset="0"/>
            </a:endParaRPr>
          </a:p>
        </p:txBody>
      </p:sp>
      <p:sp>
        <p:nvSpPr>
          <p:cNvPr id="38" name="TextBox 37"/>
          <p:cNvSpPr txBox="1"/>
          <p:nvPr userDrawn="1"/>
        </p:nvSpPr>
        <p:spPr>
          <a:xfrm>
            <a:off x="5591173" y="1365362"/>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STATUS</a:t>
            </a:r>
            <a:endParaRPr lang="en-US" sz="1200" b="1" dirty="0">
              <a:latin typeface="Tahoma" pitchFamily="34" charset="0"/>
              <a:ea typeface="Tahoma" pitchFamily="34" charset="0"/>
              <a:cs typeface="Tahoma" pitchFamily="34" charset="0"/>
            </a:endParaRPr>
          </a:p>
        </p:txBody>
      </p:sp>
      <p:sp>
        <p:nvSpPr>
          <p:cNvPr id="39" name="TextBox 38"/>
          <p:cNvSpPr txBox="1"/>
          <p:nvPr userDrawn="1"/>
        </p:nvSpPr>
        <p:spPr>
          <a:xfrm>
            <a:off x="255985" y="3843864"/>
            <a:ext cx="4002883"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CAPABILITY OBJECTIVE/GOAL</a:t>
            </a:r>
            <a:endParaRPr lang="en-US" sz="1200" b="1" dirty="0">
              <a:latin typeface="Tahoma" pitchFamily="34" charset="0"/>
              <a:ea typeface="Tahoma" pitchFamily="34" charset="0"/>
              <a:cs typeface="Tahoma" pitchFamily="34" charset="0"/>
            </a:endParaRPr>
          </a:p>
        </p:txBody>
      </p:sp>
      <p:cxnSp>
        <p:nvCxnSpPr>
          <p:cNvPr id="41" name="Straight Connector 40"/>
          <p:cNvCxnSpPr/>
          <p:nvPr userDrawn="1"/>
        </p:nvCxnSpPr>
        <p:spPr bwMode="auto">
          <a:xfrm>
            <a:off x="0" y="3825875"/>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cxnSp>
        <p:nvCxnSpPr>
          <p:cNvPr id="42" name="Straight Connector 41"/>
          <p:cNvCxnSpPr/>
          <p:nvPr userDrawn="1"/>
        </p:nvCxnSpPr>
        <p:spPr bwMode="auto">
          <a:xfrm>
            <a:off x="4572000" y="1355726"/>
            <a:ext cx="0" cy="5070474"/>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43" name="Content Placeholder 6"/>
          <p:cNvSpPr>
            <a:spLocks noGrp="1"/>
          </p:cNvSpPr>
          <p:nvPr>
            <p:ph sz="quarter" idx="31" hasCustomPrompt="1"/>
          </p:nvPr>
        </p:nvSpPr>
        <p:spPr>
          <a:xfrm>
            <a:off x="195263" y="1642361"/>
            <a:ext cx="4283604" cy="2155469"/>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Insert text, images, and/or charts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4" name="Content Placeholder 6"/>
          <p:cNvSpPr>
            <a:spLocks noGrp="1"/>
          </p:cNvSpPr>
          <p:nvPr>
            <p:ph sz="quarter" idx="25" hasCustomPrompt="1"/>
          </p:nvPr>
        </p:nvSpPr>
        <p:spPr>
          <a:xfrm>
            <a:off x="195263" y="4120863"/>
            <a:ext cx="4283604" cy="2432337"/>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5" name="Content Placeholder 6"/>
          <p:cNvSpPr>
            <a:spLocks noGrp="1"/>
          </p:cNvSpPr>
          <p:nvPr>
            <p:ph sz="quarter" idx="26" hasCustomPrompt="1"/>
          </p:nvPr>
        </p:nvSpPr>
        <p:spPr>
          <a:xfrm>
            <a:off x="4707996" y="1642361"/>
            <a:ext cx="4283604" cy="2155469"/>
          </a:xfrm>
        </p:spPr>
        <p:txBody>
          <a:bodyPr/>
          <a:lstStyle>
            <a:lvl1pPr marL="171450" indent="-171450">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marL="171450" indent="-171450">
              <a:buFont typeface="Arial" pitchFamily="34" charset="0"/>
              <a:buChar char="•"/>
            </a:pPr>
            <a:r>
              <a:rPr lang="en-US" sz="1200" dirty="0" smtClean="0">
                <a:latin typeface="Tahoma" pitchFamily="34" charset="0"/>
                <a:ea typeface="Tahoma" pitchFamily="34" charset="0"/>
                <a:cs typeface="Tahoma" pitchFamily="34" charset="0"/>
              </a:rPr>
              <a:t>Date started - Planned end - Upcoming key decision - Transition partners - Technical risk</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6" name="Content Placeholder 6"/>
          <p:cNvSpPr>
            <a:spLocks noGrp="1"/>
          </p:cNvSpPr>
          <p:nvPr>
            <p:ph sz="quarter" idx="32" hasCustomPrompt="1"/>
          </p:nvPr>
        </p:nvSpPr>
        <p:spPr>
          <a:xfrm>
            <a:off x="4707996" y="4120863"/>
            <a:ext cx="4283604" cy="2432337"/>
          </a:xfrm>
        </p:spPr>
        <p:txBody>
          <a:bodyPr/>
          <a:lstStyle>
            <a:lvl1pPr marL="169863" indent="-169863">
              <a:buFont typeface="Arial" pitchFamily="34" charset="0"/>
              <a:buChar char="•"/>
              <a:defRPr sz="1200" baseline="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Issues/Challenges and spend plan status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7" name="TextBox 46"/>
          <p:cNvSpPr txBox="1"/>
          <p:nvPr userDrawn="1"/>
        </p:nvSpPr>
        <p:spPr>
          <a:xfrm>
            <a:off x="28578" y="1100945"/>
            <a:ext cx="623887" cy="246221"/>
          </a:xfrm>
          <a:prstGeom prst="rect">
            <a:avLst/>
          </a:prstGeom>
          <a:noFill/>
        </p:spPr>
        <p:txBody>
          <a:bodyPr wrap="square" rtlCol="0">
            <a:spAutoFit/>
          </a:bodyPr>
          <a:lstStyle/>
          <a:p>
            <a:r>
              <a:rPr lang="en-US" sz="1000" dirty="0" smtClean="0">
                <a:latin typeface="+mn-lt"/>
              </a:rPr>
              <a:t>PE:</a:t>
            </a:r>
            <a:endParaRPr lang="en-US" sz="1000" dirty="0">
              <a:latin typeface="+mn-lt"/>
            </a:endParaRPr>
          </a:p>
        </p:txBody>
      </p:sp>
      <p:sp>
        <p:nvSpPr>
          <p:cNvPr id="48" name="TextBox 47"/>
          <p:cNvSpPr txBox="1"/>
          <p:nvPr userDrawn="1"/>
        </p:nvSpPr>
        <p:spPr>
          <a:xfrm>
            <a:off x="1044045" y="1100945"/>
            <a:ext cx="1204913" cy="246221"/>
          </a:xfrm>
          <a:prstGeom prst="rect">
            <a:avLst/>
          </a:prstGeom>
          <a:noFill/>
        </p:spPr>
        <p:txBody>
          <a:bodyPr wrap="square" rtlCol="0">
            <a:spAutoFit/>
          </a:bodyPr>
          <a:lstStyle/>
          <a:p>
            <a:r>
              <a:rPr lang="en-US" sz="1000" dirty="0" smtClean="0">
                <a:latin typeface="+mn-lt"/>
              </a:rPr>
              <a:t>PROJECT:</a:t>
            </a:r>
            <a:endParaRPr lang="en-US" sz="1000" dirty="0">
              <a:latin typeface="+mn-lt"/>
            </a:endParaRPr>
          </a:p>
        </p:txBody>
      </p:sp>
      <p:sp>
        <p:nvSpPr>
          <p:cNvPr id="49" name="TextBox 48"/>
          <p:cNvSpPr txBox="1"/>
          <p:nvPr userDrawn="1"/>
        </p:nvSpPr>
        <p:spPr>
          <a:xfrm>
            <a:off x="2257426" y="1100945"/>
            <a:ext cx="1204913" cy="246221"/>
          </a:xfrm>
          <a:prstGeom prst="rect">
            <a:avLst/>
          </a:prstGeom>
          <a:noFill/>
        </p:spPr>
        <p:txBody>
          <a:bodyPr wrap="square" rtlCol="0">
            <a:spAutoFit/>
          </a:bodyPr>
          <a:lstStyle/>
          <a:p>
            <a:r>
              <a:rPr lang="en-US" sz="1000" dirty="0" smtClean="0">
                <a:latin typeface="+mn-lt"/>
              </a:rPr>
              <a:t>RDDS</a:t>
            </a:r>
            <a:r>
              <a:rPr lang="en-US" sz="1000" baseline="0" dirty="0" smtClean="0">
                <a:latin typeface="+mn-lt"/>
              </a:rPr>
              <a:t> PG #</a:t>
            </a:r>
            <a:r>
              <a:rPr lang="en-US" sz="1000" dirty="0" smtClean="0">
                <a:latin typeface="+mn-lt"/>
              </a:rPr>
              <a:t>:</a:t>
            </a:r>
            <a:endParaRPr lang="en-US" sz="1000" dirty="0">
              <a:latin typeface="+mn-lt"/>
            </a:endParaRPr>
          </a:p>
        </p:txBody>
      </p:sp>
      <p:sp>
        <p:nvSpPr>
          <p:cNvPr id="50" name="Text Placeholder 2"/>
          <p:cNvSpPr>
            <a:spLocks noGrp="1"/>
          </p:cNvSpPr>
          <p:nvPr>
            <p:ph type="body" sz="quarter" idx="21" hasCustomPrompt="1"/>
          </p:nvPr>
        </p:nvSpPr>
        <p:spPr>
          <a:xfrm>
            <a:off x="280457" y="1100945"/>
            <a:ext cx="744007" cy="246888"/>
          </a:xfrm>
          <a:noFill/>
        </p:spPr>
        <p:txBody>
          <a:bodyPr wrap="square" lIns="45720" rtlCol="0">
            <a:spAutoFit/>
          </a:bodyPr>
          <a:lstStyle>
            <a:lvl1pPr>
              <a:defRPr lang="en-US" sz="1000" dirty="0">
                <a:latin typeface="+mn-lt"/>
                <a:cs typeface="+mn-cs"/>
              </a:defRPr>
            </a:lvl1pPr>
          </a:lstStyle>
          <a:p>
            <a:pPr marL="0" lvl="0"/>
            <a:r>
              <a:rPr lang="en-US" dirty="0" smtClean="0"/>
              <a:t>-</a:t>
            </a:r>
            <a:endParaRPr lang="en-US" dirty="0"/>
          </a:p>
        </p:txBody>
      </p:sp>
      <p:sp>
        <p:nvSpPr>
          <p:cNvPr id="51" name="Text Placeholder 2"/>
          <p:cNvSpPr>
            <a:spLocks noGrp="1"/>
          </p:cNvSpPr>
          <p:nvPr>
            <p:ph type="body" sz="quarter" idx="22" hasCustomPrompt="1"/>
          </p:nvPr>
        </p:nvSpPr>
        <p:spPr>
          <a:xfrm>
            <a:off x="1679074" y="1100945"/>
            <a:ext cx="502149" cy="24622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1000" dirty="0">
                <a:latin typeface="+mn-lt"/>
                <a:cs typeface="+mn-cs"/>
              </a:defRPr>
            </a:lvl1pPr>
          </a:lstStyle>
          <a:p>
            <a:pPr marL="0" lvl="0"/>
            <a:r>
              <a:rPr lang="en-US" dirty="0" smtClean="0"/>
              <a:t>-</a:t>
            </a:r>
            <a:endParaRPr lang="en-US" dirty="0"/>
          </a:p>
        </p:txBody>
      </p:sp>
      <p:sp>
        <p:nvSpPr>
          <p:cNvPr id="52" name="Text Placeholder 2"/>
          <p:cNvSpPr>
            <a:spLocks noGrp="1"/>
          </p:cNvSpPr>
          <p:nvPr>
            <p:ph type="body" sz="quarter" idx="23" hasCustomPrompt="1"/>
          </p:nvPr>
        </p:nvSpPr>
        <p:spPr>
          <a:xfrm>
            <a:off x="3022598" y="1100945"/>
            <a:ext cx="1040343" cy="24622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1000" dirty="0">
                <a:latin typeface="+mn-lt"/>
                <a:cs typeface="+mn-cs"/>
              </a:defRPr>
            </a:lvl1pPr>
          </a:lstStyle>
          <a:p>
            <a:pPr marL="0" lvl="0"/>
            <a:r>
              <a:rPr lang="en-US" dirty="0" smtClean="0"/>
              <a:t>-</a:t>
            </a:r>
            <a:endParaRPr lang="en-US" dirty="0"/>
          </a:p>
        </p:txBody>
      </p:sp>
      <p:sp>
        <p:nvSpPr>
          <p:cNvPr id="53" name="Text Placeholder 39"/>
          <p:cNvSpPr>
            <a:spLocks noGrp="1"/>
          </p:cNvSpPr>
          <p:nvPr>
            <p:ph type="body" sz="quarter" idx="15" hasCustomPrompt="1"/>
          </p:nvPr>
        </p:nvSpPr>
        <p:spPr>
          <a:xfrm>
            <a:off x="6839980" y="1100945"/>
            <a:ext cx="731520" cy="246888"/>
          </a:xfrm>
          <a:noFill/>
        </p:spPr>
        <p:txBody>
          <a:bodyPr wrap="square" rtlCol="0">
            <a:spAutoFit/>
          </a:bodyPr>
          <a:lstStyle>
            <a:lvl1pPr algn="ctr">
              <a:defRPr lang="en-US" sz="1000" dirty="0">
                <a:latin typeface="+mn-lt"/>
                <a:cs typeface="+mn-cs"/>
              </a:defRPr>
            </a:lvl1pPr>
          </a:lstStyle>
          <a:p>
            <a:pPr marL="0" lvl="0"/>
            <a:r>
              <a:rPr lang="en-US" dirty="0" smtClean="0"/>
              <a:t>0.000</a:t>
            </a:r>
            <a:endParaRPr lang="en-US" dirty="0"/>
          </a:p>
        </p:txBody>
      </p:sp>
      <p:sp>
        <p:nvSpPr>
          <p:cNvPr id="54" name="Text Placeholder 39"/>
          <p:cNvSpPr>
            <a:spLocks noGrp="1"/>
          </p:cNvSpPr>
          <p:nvPr>
            <p:ph type="body" sz="quarter" idx="29" hasCustomPrompt="1"/>
          </p:nvPr>
        </p:nvSpPr>
        <p:spPr>
          <a:xfrm>
            <a:off x="7572256" y="1100945"/>
            <a:ext cx="731520" cy="246888"/>
          </a:xfrm>
          <a:noFill/>
        </p:spPr>
        <p:txBody>
          <a:bodyPr wrap="square" rtlCol="0">
            <a:spAutoFit/>
          </a:bodyPr>
          <a:lstStyle>
            <a:lvl1pPr algn="ctr">
              <a:defRPr lang="en-US" sz="1000" dirty="0">
                <a:latin typeface="+mn-lt"/>
                <a:cs typeface="+mn-cs"/>
              </a:defRPr>
            </a:lvl1pPr>
          </a:lstStyle>
          <a:p>
            <a:pPr marL="0" lvl="0"/>
            <a:r>
              <a:rPr lang="en-US" dirty="0" smtClean="0"/>
              <a:t>0.000</a:t>
            </a:r>
            <a:endParaRPr lang="en-US" dirty="0"/>
          </a:p>
        </p:txBody>
      </p:sp>
      <p:sp>
        <p:nvSpPr>
          <p:cNvPr id="55" name="Text Placeholder 39"/>
          <p:cNvSpPr>
            <a:spLocks noGrp="1"/>
          </p:cNvSpPr>
          <p:nvPr>
            <p:ph type="body" sz="quarter" idx="30" hasCustomPrompt="1"/>
          </p:nvPr>
        </p:nvSpPr>
        <p:spPr>
          <a:xfrm>
            <a:off x="8309850" y="1100945"/>
            <a:ext cx="731520" cy="246888"/>
          </a:xfrm>
          <a:noFill/>
        </p:spPr>
        <p:txBody>
          <a:bodyPr wrap="square" rtlCol="0">
            <a:spAutoFit/>
          </a:bodyPr>
          <a:lstStyle>
            <a:lvl1pPr algn="ctr">
              <a:defRPr lang="en-US" sz="1000" dirty="0">
                <a:latin typeface="+mn-lt"/>
                <a:cs typeface="+mn-cs"/>
              </a:defRPr>
            </a:lvl1pPr>
          </a:lstStyle>
          <a:p>
            <a:pPr marL="0" lvl="0"/>
            <a:r>
              <a:rPr lang="en-US" dirty="0" smtClean="0"/>
              <a:t>0.000</a:t>
            </a:r>
            <a:endParaRPr lang="en-US" dirty="0"/>
          </a:p>
        </p:txBody>
      </p:sp>
      <p:sp>
        <p:nvSpPr>
          <p:cNvPr id="56" name="TextBox 55"/>
          <p:cNvSpPr txBox="1"/>
          <p:nvPr userDrawn="1"/>
        </p:nvSpPr>
        <p:spPr>
          <a:xfrm>
            <a:off x="8309850" y="880703"/>
            <a:ext cx="731520" cy="246221"/>
          </a:xfrm>
          <a:prstGeom prst="rect">
            <a:avLst/>
          </a:prstGeom>
          <a:noFill/>
        </p:spPr>
        <p:txBody>
          <a:bodyPr wrap="square" rtlCol="0">
            <a:spAutoFit/>
          </a:bodyPr>
          <a:lstStyle>
            <a:defPPr>
              <a:defRPr lang="en-US"/>
            </a:defPPr>
            <a:lvl1pPr>
              <a:defRPr sz="1000"/>
            </a:lvl1pPr>
          </a:lstStyle>
          <a:p>
            <a:pPr lvl="0" algn="ctr"/>
            <a:r>
              <a:rPr lang="en-US" sz="1000" dirty="0" smtClean="0"/>
              <a:t>FY13</a:t>
            </a:r>
          </a:p>
        </p:txBody>
      </p:sp>
      <p:sp>
        <p:nvSpPr>
          <p:cNvPr id="57" name="TextBox 56"/>
          <p:cNvSpPr txBox="1"/>
          <p:nvPr userDrawn="1"/>
        </p:nvSpPr>
        <p:spPr>
          <a:xfrm>
            <a:off x="7576244" y="880703"/>
            <a:ext cx="731520" cy="246221"/>
          </a:xfrm>
          <a:prstGeom prst="rect">
            <a:avLst/>
          </a:prstGeom>
          <a:noFill/>
        </p:spPr>
        <p:txBody>
          <a:bodyPr wrap="square" rtlCol="0">
            <a:spAutoFit/>
          </a:bodyPr>
          <a:lstStyle>
            <a:defPPr>
              <a:defRPr lang="en-US"/>
            </a:defPPr>
            <a:lvl1pPr>
              <a:defRPr sz="1000"/>
            </a:lvl1pPr>
          </a:lstStyle>
          <a:p>
            <a:pPr lvl="0" algn="ctr"/>
            <a:r>
              <a:rPr lang="en-US" sz="1000" dirty="0" smtClean="0"/>
              <a:t>FY12</a:t>
            </a:r>
          </a:p>
        </p:txBody>
      </p:sp>
      <p:sp>
        <p:nvSpPr>
          <p:cNvPr id="58" name="TextBox 57"/>
          <p:cNvSpPr txBox="1"/>
          <p:nvPr userDrawn="1"/>
        </p:nvSpPr>
        <p:spPr>
          <a:xfrm>
            <a:off x="6842638" y="880703"/>
            <a:ext cx="731520" cy="246221"/>
          </a:xfrm>
          <a:prstGeom prst="rect">
            <a:avLst/>
          </a:prstGeom>
          <a:noFill/>
        </p:spPr>
        <p:txBody>
          <a:bodyPr wrap="square" rtlCol="0">
            <a:spAutoFit/>
          </a:bodyPr>
          <a:lstStyle>
            <a:defPPr>
              <a:defRPr lang="en-US"/>
            </a:defPPr>
            <a:lvl1pPr>
              <a:defRPr sz="1000"/>
            </a:lvl1pPr>
          </a:lstStyle>
          <a:p>
            <a:pPr lvl="0" algn="ctr"/>
            <a:r>
              <a:rPr lang="en-US" sz="1000" dirty="0" smtClean="0"/>
              <a:t>FY11</a:t>
            </a:r>
          </a:p>
        </p:txBody>
      </p:sp>
      <p:cxnSp>
        <p:nvCxnSpPr>
          <p:cNvPr id="59" name="Straight Connector 58"/>
          <p:cNvCxnSpPr/>
          <p:nvPr userDrawn="1"/>
        </p:nvCxnSpPr>
        <p:spPr bwMode="auto">
          <a:xfrm>
            <a:off x="0" y="1355726"/>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60" name="Title 1"/>
          <p:cNvSpPr>
            <a:spLocks noGrp="1"/>
          </p:cNvSpPr>
          <p:nvPr>
            <p:ph type="ctrTitle" hasCustomPrompt="1"/>
          </p:nvPr>
        </p:nvSpPr>
        <p:spPr>
          <a:xfrm>
            <a:off x="1619250" y="76202"/>
            <a:ext cx="6422572" cy="579062"/>
          </a:xfrm>
        </p:spPr>
        <p:txBody>
          <a:bodyPr anchor="b">
            <a:noAutofit/>
          </a:bodyPr>
          <a:lstStyle>
            <a:lvl1pPr algn="l">
              <a:lnSpc>
                <a:spcPct val="100000"/>
              </a:lnSpc>
              <a:defRPr sz="2000" b="0">
                <a:latin typeface="Tahoma" pitchFamily="34" charset="0"/>
                <a:ea typeface="Tahoma" pitchFamily="34" charset="0"/>
                <a:cs typeface="Tahoma" pitchFamily="34" charset="0"/>
              </a:defRPr>
            </a:lvl1pPr>
          </a:lstStyle>
          <a:p>
            <a:r>
              <a:rPr lang="en-US" dirty="0" smtClean="0"/>
              <a:t>Program Name (Acronym)</a:t>
            </a:r>
            <a:endParaRPr lang="en-US" dirty="0"/>
          </a:p>
        </p:txBody>
      </p:sp>
      <p:sp>
        <p:nvSpPr>
          <p:cNvPr id="61" name="Text Placeholder 4"/>
          <p:cNvSpPr>
            <a:spLocks noGrp="1"/>
          </p:cNvSpPr>
          <p:nvPr>
            <p:ph type="body" sz="quarter" idx="24" hasCustomPrompt="1"/>
          </p:nvPr>
        </p:nvSpPr>
        <p:spPr>
          <a:xfrm>
            <a:off x="1619250" y="587526"/>
            <a:ext cx="6421587" cy="390885"/>
          </a:xfr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800"/>
            </a:lvl1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PM / Office</a:t>
            </a:r>
          </a:p>
        </p:txBody>
      </p:sp>
    </p:spTree>
    <p:extLst>
      <p:ext uri="{BB962C8B-B14F-4D97-AF65-F5344CB8AC3E}">
        <p14:creationId xmlns:p14="http://schemas.microsoft.com/office/powerpoint/2010/main" val="17614571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RO_Update_Concept_2 P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36" name="Rectangle 35"/>
          <p:cNvSpPr/>
          <p:nvPr userDrawn="1"/>
        </p:nvSpPr>
        <p:spPr>
          <a:xfrm>
            <a:off x="8041821" y="76201"/>
            <a:ext cx="949779" cy="51979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p:cNvSpPr txBox="1"/>
          <p:nvPr userDrawn="1"/>
        </p:nvSpPr>
        <p:spPr>
          <a:xfrm>
            <a:off x="8041822" y="197126"/>
            <a:ext cx="949780" cy="261610"/>
          </a:xfrm>
          <a:prstGeom prst="rect">
            <a:avLst/>
          </a:prstGeom>
          <a:noFill/>
        </p:spPr>
        <p:txBody>
          <a:bodyPr wrap="square" rtlCol="0">
            <a:spAutoFit/>
          </a:bodyPr>
          <a:lstStyle/>
          <a:p>
            <a:pPr algn="ctr"/>
            <a:r>
              <a:rPr lang="en-US" sz="1100" b="0" dirty="0" smtClean="0">
                <a:latin typeface="Tahoma" pitchFamily="34" charset="0"/>
                <a:ea typeface="Tahoma" pitchFamily="34" charset="0"/>
                <a:cs typeface="Tahoma" pitchFamily="34" charset="0"/>
              </a:rPr>
              <a:t>Concept</a:t>
            </a:r>
            <a:endParaRPr lang="en-US" sz="1100" b="0" dirty="0">
              <a:latin typeface="Tahoma" pitchFamily="34" charset="0"/>
              <a:ea typeface="Tahoma" pitchFamily="34" charset="0"/>
              <a:cs typeface="Tahoma" pitchFamily="34" charset="0"/>
            </a:endParaRPr>
          </a:p>
        </p:txBody>
      </p:sp>
      <p:pic>
        <p:nvPicPr>
          <p:cNvPr id="39" name="Picture 3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
        <p:nvSpPr>
          <p:cNvPr id="41" name="TextBox 40"/>
          <p:cNvSpPr txBox="1"/>
          <p:nvPr userDrawn="1"/>
        </p:nvSpPr>
        <p:spPr>
          <a:xfrm>
            <a:off x="5591173" y="3843864"/>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DIRO UPDATE/ISSUES</a:t>
            </a:r>
            <a:endParaRPr lang="en-US" sz="1200" b="1" dirty="0">
              <a:latin typeface="Tahoma" pitchFamily="34" charset="0"/>
              <a:ea typeface="Tahoma" pitchFamily="34" charset="0"/>
              <a:cs typeface="Tahoma" pitchFamily="34" charset="0"/>
            </a:endParaRPr>
          </a:p>
        </p:txBody>
      </p:sp>
      <p:sp>
        <p:nvSpPr>
          <p:cNvPr id="43" name="TextBox 42"/>
          <p:cNvSpPr txBox="1"/>
          <p:nvPr userDrawn="1"/>
        </p:nvSpPr>
        <p:spPr>
          <a:xfrm>
            <a:off x="900113" y="1363189"/>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OVERVIEW</a:t>
            </a:r>
            <a:endParaRPr lang="en-US" sz="1200" b="1" dirty="0">
              <a:latin typeface="Tahoma" pitchFamily="34" charset="0"/>
              <a:ea typeface="Tahoma" pitchFamily="34" charset="0"/>
              <a:cs typeface="Tahoma" pitchFamily="34" charset="0"/>
            </a:endParaRPr>
          </a:p>
        </p:txBody>
      </p:sp>
      <p:sp>
        <p:nvSpPr>
          <p:cNvPr id="44" name="TextBox 43"/>
          <p:cNvSpPr txBox="1"/>
          <p:nvPr userDrawn="1"/>
        </p:nvSpPr>
        <p:spPr>
          <a:xfrm>
            <a:off x="5591173" y="1365362"/>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STATUS</a:t>
            </a:r>
            <a:endParaRPr lang="en-US" sz="1200" b="1" dirty="0">
              <a:latin typeface="Tahoma" pitchFamily="34" charset="0"/>
              <a:ea typeface="Tahoma" pitchFamily="34" charset="0"/>
              <a:cs typeface="Tahoma" pitchFamily="34" charset="0"/>
            </a:endParaRPr>
          </a:p>
        </p:txBody>
      </p:sp>
      <p:sp>
        <p:nvSpPr>
          <p:cNvPr id="45" name="TextBox 44"/>
          <p:cNvSpPr txBox="1"/>
          <p:nvPr userDrawn="1"/>
        </p:nvSpPr>
        <p:spPr>
          <a:xfrm>
            <a:off x="255985" y="3843864"/>
            <a:ext cx="4002883"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CAPABILITY OBJECTIVE/GOAL</a:t>
            </a:r>
            <a:endParaRPr lang="en-US" sz="1200" b="1" dirty="0">
              <a:latin typeface="Tahoma" pitchFamily="34" charset="0"/>
              <a:ea typeface="Tahoma" pitchFamily="34" charset="0"/>
              <a:cs typeface="Tahoma" pitchFamily="34" charset="0"/>
            </a:endParaRPr>
          </a:p>
        </p:txBody>
      </p:sp>
      <p:cxnSp>
        <p:nvCxnSpPr>
          <p:cNvPr id="47" name="Straight Connector 46"/>
          <p:cNvCxnSpPr/>
          <p:nvPr userDrawn="1"/>
        </p:nvCxnSpPr>
        <p:spPr bwMode="auto">
          <a:xfrm>
            <a:off x="0" y="3825875"/>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cxnSp>
        <p:nvCxnSpPr>
          <p:cNvPr id="48" name="Straight Connector 47"/>
          <p:cNvCxnSpPr/>
          <p:nvPr userDrawn="1"/>
        </p:nvCxnSpPr>
        <p:spPr bwMode="auto">
          <a:xfrm>
            <a:off x="4572000" y="1355726"/>
            <a:ext cx="0" cy="5070474"/>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49" name="Content Placeholder 6"/>
          <p:cNvSpPr>
            <a:spLocks noGrp="1"/>
          </p:cNvSpPr>
          <p:nvPr>
            <p:ph sz="quarter" idx="32" hasCustomPrompt="1"/>
          </p:nvPr>
        </p:nvSpPr>
        <p:spPr>
          <a:xfrm>
            <a:off x="195263" y="1642361"/>
            <a:ext cx="4283604" cy="2155469"/>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Insert text, images, and/or charts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0" name="Content Placeholder 6"/>
          <p:cNvSpPr>
            <a:spLocks noGrp="1"/>
          </p:cNvSpPr>
          <p:nvPr>
            <p:ph sz="quarter" idx="25" hasCustomPrompt="1"/>
          </p:nvPr>
        </p:nvSpPr>
        <p:spPr>
          <a:xfrm>
            <a:off x="195263" y="4120863"/>
            <a:ext cx="4283604" cy="2432337"/>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1" name="Content Placeholder 6"/>
          <p:cNvSpPr>
            <a:spLocks noGrp="1"/>
          </p:cNvSpPr>
          <p:nvPr>
            <p:ph sz="quarter" idx="33" hasCustomPrompt="1"/>
          </p:nvPr>
        </p:nvSpPr>
        <p:spPr>
          <a:xfrm>
            <a:off x="4707996" y="1642361"/>
            <a:ext cx="4283604" cy="2155469"/>
          </a:xfrm>
        </p:spPr>
        <p:txBody>
          <a:bodyPr/>
          <a:lstStyle>
            <a:lvl1pPr marL="171450" indent="-171450">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marL="171450" indent="-171450">
              <a:buFont typeface="Arial" pitchFamily="34" charset="0"/>
              <a:buChar char="•"/>
            </a:pPr>
            <a:r>
              <a:rPr lang="en-US" sz="1200" dirty="0" smtClean="0">
                <a:latin typeface="Tahoma" pitchFamily="34" charset="0"/>
                <a:ea typeface="Tahoma" pitchFamily="34" charset="0"/>
                <a:cs typeface="Tahoma" pitchFamily="34" charset="0"/>
              </a:rPr>
              <a:t>Date started - Planned end - Upcoming key decision - Transition partners - Technical risk</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2" name="Content Placeholder 6"/>
          <p:cNvSpPr>
            <a:spLocks noGrp="1"/>
          </p:cNvSpPr>
          <p:nvPr>
            <p:ph sz="quarter" idx="34" hasCustomPrompt="1"/>
          </p:nvPr>
        </p:nvSpPr>
        <p:spPr>
          <a:xfrm>
            <a:off x="4707996" y="4120863"/>
            <a:ext cx="4283604" cy="2432337"/>
          </a:xfrm>
        </p:spPr>
        <p:txBody>
          <a:bodyPr/>
          <a:lstStyle>
            <a:lvl1pPr marL="169863" indent="-169863">
              <a:buFont typeface="Arial" pitchFamily="34" charset="0"/>
              <a:buChar char="•"/>
              <a:defRPr sz="1200" baseline="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Issues/Challenges and spend plan status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3" name="TextBox 52"/>
          <p:cNvSpPr txBox="1"/>
          <p:nvPr userDrawn="1"/>
        </p:nvSpPr>
        <p:spPr>
          <a:xfrm>
            <a:off x="28578" y="1109505"/>
            <a:ext cx="623887" cy="246221"/>
          </a:xfrm>
          <a:prstGeom prst="rect">
            <a:avLst/>
          </a:prstGeom>
          <a:noFill/>
        </p:spPr>
        <p:txBody>
          <a:bodyPr wrap="square" rtlCol="0">
            <a:spAutoFit/>
          </a:bodyPr>
          <a:lstStyle/>
          <a:p>
            <a:r>
              <a:rPr lang="en-US" sz="1000" dirty="0" smtClean="0">
                <a:latin typeface="+mn-lt"/>
              </a:rPr>
              <a:t>PE:</a:t>
            </a:r>
            <a:endParaRPr lang="en-US" sz="1000" dirty="0">
              <a:latin typeface="+mn-lt"/>
            </a:endParaRPr>
          </a:p>
        </p:txBody>
      </p:sp>
      <p:sp>
        <p:nvSpPr>
          <p:cNvPr id="54" name="TextBox 53"/>
          <p:cNvSpPr txBox="1"/>
          <p:nvPr userDrawn="1"/>
        </p:nvSpPr>
        <p:spPr>
          <a:xfrm>
            <a:off x="1782269" y="1109505"/>
            <a:ext cx="792555" cy="246221"/>
          </a:xfrm>
          <a:prstGeom prst="rect">
            <a:avLst/>
          </a:prstGeom>
          <a:noFill/>
        </p:spPr>
        <p:txBody>
          <a:bodyPr wrap="square" rtlCol="0">
            <a:spAutoFit/>
          </a:bodyPr>
          <a:lstStyle/>
          <a:p>
            <a:r>
              <a:rPr lang="en-US" sz="1000" dirty="0" smtClean="0">
                <a:latin typeface="+mn-lt"/>
              </a:rPr>
              <a:t>PROJECT:</a:t>
            </a:r>
            <a:endParaRPr lang="en-US" sz="1000" dirty="0">
              <a:latin typeface="+mn-lt"/>
            </a:endParaRPr>
          </a:p>
        </p:txBody>
      </p:sp>
      <p:sp>
        <p:nvSpPr>
          <p:cNvPr id="55" name="TextBox 54"/>
          <p:cNvSpPr txBox="1"/>
          <p:nvPr userDrawn="1"/>
        </p:nvSpPr>
        <p:spPr>
          <a:xfrm>
            <a:off x="3614740" y="1109505"/>
            <a:ext cx="1204913" cy="246221"/>
          </a:xfrm>
          <a:prstGeom prst="rect">
            <a:avLst/>
          </a:prstGeom>
          <a:noFill/>
        </p:spPr>
        <p:txBody>
          <a:bodyPr wrap="square" rtlCol="0">
            <a:spAutoFit/>
          </a:bodyPr>
          <a:lstStyle/>
          <a:p>
            <a:r>
              <a:rPr lang="en-US" sz="1000" dirty="0" smtClean="0">
                <a:latin typeface="+mn-lt"/>
              </a:rPr>
              <a:t>RDDS</a:t>
            </a:r>
            <a:r>
              <a:rPr lang="en-US" sz="1000" baseline="0" dirty="0" smtClean="0">
                <a:latin typeface="+mn-lt"/>
              </a:rPr>
              <a:t> PG #</a:t>
            </a:r>
            <a:r>
              <a:rPr lang="en-US" sz="1000" dirty="0" smtClean="0">
                <a:latin typeface="+mn-lt"/>
              </a:rPr>
              <a:t>:</a:t>
            </a:r>
            <a:endParaRPr lang="en-US" sz="1000" dirty="0">
              <a:latin typeface="+mn-lt"/>
            </a:endParaRPr>
          </a:p>
        </p:txBody>
      </p:sp>
      <p:sp>
        <p:nvSpPr>
          <p:cNvPr id="56" name="Text Placeholder 2"/>
          <p:cNvSpPr>
            <a:spLocks noGrp="1"/>
          </p:cNvSpPr>
          <p:nvPr>
            <p:ph type="body" sz="quarter" idx="21" hasCustomPrompt="1"/>
          </p:nvPr>
        </p:nvSpPr>
        <p:spPr>
          <a:xfrm>
            <a:off x="280457" y="1109505"/>
            <a:ext cx="1489074" cy="246221"/>
          </a:xfrm>
          <a:noFill/>
        </p:spPr>
        <p:txBody>
          <a:bodyPr wrap="square" lIns="45720" rtlCol="0">
            <a:spAutoFit/>
          </a:bodyPr>
          <a:lstStyle>
            <a:lvl1pPr>
              <a:defRPr lang="en-US" sz="1000" baseline="0" dirty="0">
                <a:latin typeface="+mn-lt"/>
                <a:cs typeface="+mn-cs"/>
              </a:defRPr>
            </a:lvl1pPr>
          </a:lstStyle>
          <a:p>
            <a:pPr marL="0" lvl="0"/>
            <a:r>
              <a:rPr lang="en-US" dirty="0" smtClean="0"/>
              <a:t>-</a:t>
            </a:r>
            <a:endParaRPr lang="en-US" dirty="0"/>
          </a:p>
        </p:txBody>
      </p:sp>
      <p:sp>
        <p:nvSpPr>
          <p:cNvPr id="57" name="Text Placeholder 2"/>
          <p:cNvSpPr>
            <a:spLocks noGrp="1"/>
          </p:cNvSpPr>
          <p:nvPr>
            <p:ph type="body" sz="quarter" idx="22" hasCustomPrompt="1"/>
          </p:nvPr>
        </p:nvSpPr>
        <p:spPr>
          <a:xfrm>
            <a:off x="2405680" y="1109505"/>
            <a:ext cx="1240732" cy="24622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1000" dirty="0">
                <a:latin typeface="+mn-lt"/>
                <a:cs typeface="+mn-cs"/>
              </a:defRPr>
            </a:lvl1pPr>
          </a:lstStyle>
          <a:p>
            <a:pPr marL="0" lvl="0"/>
            <a:r>
              <a:rPr lang="en-US" dirty="0" smtClean="0"/>
              <a:t>-</a:t>
            </a:r>
            <a:endParaRPr lang="en-US" dirty="0"/>
          </a:p>
        </p:txBody>
      </p:sp>
      <p:sp>
        <p:nvSpPr>
          <p:cNvPr id="58" name="Text Placeholder 2"/>
          <p:cNvSpPr>
            <a:spLocks noGrp="1"/>
          </p:cNvSpPr>
          <p:nvPr>
            <p:ph type="body" sz="quarter" idx="23" hasCustomPrompt="1"/>
          </p:nvPr>
        </p:nvSpPr>
        <p:spPr>
          <a:xfrm>
            <a:off x="4388379" y="1109505"/>
            <a:ext cx="1040343" cy="24622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1000" dirty="0">
                <a:latin typeface="+mn-lt"/>
                <a:cs typeface="+mn-cs"/>
              </a:defRPr>
            </a:lvl1pPr>
          </a:lstStyle>
          <a:p>
            <a:pPr marL="0" lvl="0"/>
            <a:r>
              <a:rPr lang="en-US" dirty="0" smtClean="0"/>
              <a:t>-</a:t>
            </a:r>
          </a:p>
        </p:txBody>
      </p:sp>
      <p:sp>
        <p:nvSpPr>
          <p:cNvPr id="59" name="Text Placeholder 39"/>
          <p:cNvSpPr>
            <a:spLocks noGrp="1"/>
          </p:cNvSpPr>
          <p:nvPr>
            <p:ph type="body" sz="quarter" idx="15" hasCustomPrompt="1"/>
          </p:nvPr>
        </p:nvSpPr>
        <p:spPr>
          <a:xfrm>
            <a:off x="6847954" y="1124894"/>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60" name="Text Placeholder 39"/>
          <p:cNvSpPr>
            <a:spLocks noGrp="1"/>
          </p:cNvSpPr>
          <p:nvPr>
            <p:ph type="body" sz="quarter" idx="29" hasCustomPrompt="1"/>
          </p:nvPr>
        </p:nvSpPr>
        <p:spPr>
          <a:xfrm>
            <a:off x="7579596" y="1124894"/>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61" name="Text Placeholder 39"/>
          <p:cNvSpPr>
            <a:spLocks noGrp="1"/>
          </p:cNvSpPr>
          <p:nvPr>
            <p:ph type="body" sz="quarter" idx="30" hasCustomPrompt="1"/>
          </p:nvPr>
        </p:nvSpPr>
        <p:spPr>
          <a:xfrm>
            <a:off x="8313898" y="1124894"/>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62" name="Text Placeholder 39"/>
          <p:cNvSpPr>
            <a:spLocks noGrp="1"/>
          </p:cNvSpPr>
          <p:nvPr>
            <p:ph type="body" sz="quarter" idx="31" hasCustomPrompt="1"/>
          </p:nvPr>
        </p:nvSpPr>
        <p:spPr>
          <a:xfrm>
            <a:off x="6847954" y="893966"/>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63" name="Text Placeholder 39"/>
          <p:cNvSpPr>
            <a:spLocks noGrp="1"/>
          </p:cNvSpPr>
          <p:nvPr>
            <p:ph type="body" sz="quarter" idx="35" hasCustomPrompt="1"/>
          </p:nvPr>
        </p:nvSpPr>
        <p:spPr>
          <a:xfrm>
            <a:off x="7579596" y="893966"/>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64" name="Text Placeholder 39"/>
          <p:cNvSpPr>
            <a:spLocks noGrp="1"/>
          </p:cNvSpPr>
          <p:nvPr>
            <p:ph type="body" sz="quarter" idx="36" hasCustomPrompt="1"/>
          </p:nvPr>
        </p:nvSpPr>
        <p:spPr>
          <a:xfrm>
            <a:off x="8313898" y="893966"/>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65" name="TextBox 64"/>
          <p:cNvSpPr txBox="1"/>
          <p:nvPr userDrawn="1"/>
        </p:nvSpPr>
        <p:spPr>
          <a:xfrm>
            <a:off x="8313898" y="663878"/>
            <a:ext cx="731520" cy="230832"/>
          </a:xfrm>
          <a:prstGeom prst="rect">
            <a:avLst/>
          </a:prstGeom>
          <a:noFill/>
        </p:spPr>
        <p:txBody>
          <a:bodyPr wrap="square" lIns="91440" tIns="45720" rIns="91440" bIns="45720" rtlCol="0">
            <a:spAutoFit/>
          </a:bodyPr>
          <a:lstStyle>
            <a:defPPr>
              <a:defRPr lang="en-US"/>
            </a:defPPr>
            <a:lvl1pPr>
              <a:defRPr sz="1000"/>
            </a:lvl1pPr>
          </a:lstStyle>
          <a:p>
            <a:pPr lvl="0" algn="ctr"/>
            <a:r>
              <a:rPr lang="en-US" sz="900" dirty="0" smtClean="0"/>
              <a:t>FY13</a:t>
            </a:r>
          </a:p>
        </p:txBody>
      </p:sp>
      <p:sp>
        <p:nvSpPr>
          <p:cNvPr id="66" name="TextBox 65"/>
          <p:cNvSpPr txBox="1"/>
          <p:nvPr userDrawn="1"/>
        </p:nvSpPr>
        <p:spPr>
          <a:xfrm>
            <a:off x="7579596" y="663878"/>
            <a:ext cx="731520" cy="230832"/>
          </a:xfrm>
          <a:prstGeom prst="rect">
            <a:avLst/>
          </a:prstGeom>
          <a:noFill/>
        </p:spPr>
        <p:txBody>
          <a:bodyPr wrap="square" lIns="91440" tIns="45720" rIns="91440" bIns="45720" rtlCol="0">
            <a:spAutoFit/>
          </a:bodyPr>
          <a:lstStyle>
            <a:defPPr>
              <a:defRPr lang="en-US"/>
            </a:defPPr>
            <a:lvl1pPr>
              <a:defRPr sz="1000"/>
            </a:lvl1pPr>
          </a:lstStyle>
          <a:p>
            <a:pPr lvl="0" algn="ctr"/>
            <a:r>
              <a:rPr lang="en-US" sz="900" dirty="0" smtClean="0"/>
              <a:t>FY12</a:t>
            </a:r>
          </a:p>
        </p:txBody>
      </p:sp>
      <p:sp>
        <p:nvSpPr>
          <p:cNvPr id="67" name="TextBox 66"/>
          <p:cNvSpPr txBox="1"/>
          <p:nvPr userDrawn="1"/>
        </p:nvSpPr>
        <p:spPr>
          <a:xfrm>
            <a:off x="6847954" y="663878"/>
            <a:ext cx="731520" cy="230832"/>
          </a:xfrm>
          <a:prstGeom prst="rect">
            <a:avLst/>
          </a:prstGeom>
          <a:noFill/>
        </p:spPr>
        <p:txBody>
          <a:bodyPr wrap="square" lIns="91440" tIns="45720" rIns="91440" bIns="45720" rtlCol="0">
            <a:spAutoFit/>
          </a:bodyPr>
          <a:lstStyle>
            <a:defPPr>
              <a:defRPr lang="en-US"/>
            </a:defPPr>
            <a:lvl1pPr>
              <a:defRPr sz="1000"/>
            </a:lvl1pPr>
          </a:lstStyle>
          <a:p>
            <a:pPr lvl="0" algn="ctr"/>
            <a:r>
              <a:rPr lang="en-US" sz="900" dirty="0" smtClean="0"/>
              <a:t>FY11</a:t>
            </a:r>
          </a:p>
        </p:txBody>
      </p:sp>
      <p:sp>
        <p:nvSpPr>
          <p:cNvPr id="68" name="TextBox 67"/>
          <p:cNvSpPr txBox="1"/>
          <p:nvPr userDrawn="1"/>
        </p:nvSpPr>
        <p:spPr>
          <a:xfrm>
            <a:off x="6116434" y="663878"/>
            <a:ext cx="731520" cy="230832"/>
          </a:xfrm>
          <a:prstGeom prst="rect">
            <a:avLst/>
          </a:prstGeom>
          <a:noFill/>
        </p:spPr>
        <p:txBody>
          <a:bodyPr wrap="square" lIns="91440" tIns="45720" rIns="91440" bIns="45720" rtlCol="0">
            <a:spAutoFit/>
          </a:bodyPr>
          <a:lstStyle>
            <a:defPPr>
              <a:defRPr lang="en-US"/>
            </a:defPPr>
            <a:lvl1pPr>
              <a:defRPr sz="1000"/>
            </a:lvl1pPr>
          </a:lstStyle>
          <a:p>
            <a:pPr lvl="0" algn="ctr"/>
            <a:r>
              <a:rPr lang="en-US" sz="900" dirty="0" smtClean="0"/>
              <a:t>PROJECT</a:t>
            </a:r>
          </a:p>
        </p:txBody>
      </p:sp>
      <p:sp>
        <p:nvSpPr>
          <p:cNvPr id="69" name="Text Placeholder 39"/>
          <p:cNvSpPr>
            <a:spLocks noGrp="1"/>
          </p:cNvSpPr>
          <p:nvPr>
            <p:ph type="body" sz="quarter" idx="37" hasCustomPrompt="1"/>
          </p:nvPr>
        </p:nvSpPr>
        <p:spPr>
          <a:xfrm>
            <a:off x="6116434" y="1124894"/>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a:t>
            </a:r>
            <a:endParaRPr lang="en-US" dirty="0"/>
          </a:p>
        </p:txBody>
      </p:sp>
      <p:sp>
        <p:nvSpPr>
          <p:cNvPr id="70" name="Text Placeholder 39"/>
          <p:cNvSpPr>
            <a:spLocks noGrp="1"/>
          </p:cNvSpPr>
          <p:nvPr>
            <p:ph type="body" sz="quarter" idx="38" hasCustomPrompt="1"/>
          </p:nvPr>
        </p:nvSpPr>
        <p:spPr>
          <a:xfrm>
            <a:off x="6116434" y="893966"/>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a:t>
            </a:r>
            <a:endParaRPr lang="en-US" dirty="0"/>
          </a:p>
        </p:txBody>
      </p:sp>
      <p:cxnSp>
        <p:nvCxnSpPr>
          <p:cNvPr id="71" name="Straight Connector 70"/>
          <p:cNvCxnSpPr/>
          <p:nvPr userDrawn="1"/>
        </p:nvCxnSpPr>
        <p:spPr bwMode="auto">
          <a:xfrm>
            <a:off x="0" y="1355726"/>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72" name="Title 1"/>
          <p:cNvSpPr>
            <a:spLocks noGrp="1"/>
          </p:cNvSpPr>
          <p:nvPr>
            <p:ph type="ctrTitle" hasCustomPrompt="1"/>
          </p:nvPr>
        </p:nvSpPr>
        <p:spPr>
          <a:xfrm>
            <a:off x="1619250" y="76202"/>
            <a:ext cx="6422572" cy="579062"/>
          </a:xfrm>
        </p:spPr>
        <p:txBody>
          <a:bodyPr anchor="b">
            <a:noAutofit/>
          </a:bodyPr>
          <a:lstStyle>
            <a:lvl1pPr algn="l">
              <a:lnSpc>
                <a:spcPct val="100000"/>
              </a:lnSpc>
              <a:defRPr sz="2000" b="0">
                <a:latin typeface="Tahoma" pitchFamily="34" charset="0"/>
                <a:ea typeface="Tahoma" pitchFamily="34" charset="0"/>
                <a:cs typeface="Tahoma" pitchFamily="34" charset="0"/>
              </a:defRPr>
            </a:lvl1pPr>
          </a:lstStyle>
          <a:p>
            <a:r>
              <a:rPr lang="en-US" dirty="0" smtClean="0"/>
              <a:t>Program Name (Acronym)</a:t>
            </a:r>
            <a:endParaRPr lang="en-US" dirty="0"/>
          </a:p>
        </p:txBody>
      </p:sp>
      <p:sp>
        <p:nvSpPr>
          <p:cNvPr id="73" name="Text Placeholder 4"/>
          <p:cNvSpPr>
            <a:spLocks noGrp="1"/>
          </p:cNvSpPr>
          <p:nvPr>
            <p:ph type="body" sz="quarter" idx="24" hasCustomPrompt="1"/>
          </p:nvPr>
        </p:nvSpPr>
        <p:spPr>
          <a:xfrm>
            <a:off x="1619250" y="587526"/>
            <a:ext cx="6421587" cy="390885"/>
          </a:xfr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800"/>
            </a:lvl1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PM / Office</a:t>
            </a:r>
          </a:p>
        </p:txBody>
      </p:sp>
    </p:spTree>
    <p:extLst>
      <p:ext uri="{BB962C8B-B14F-4D97-AF65-F5344CB8AC3E}">
        <p14:creationId xmlns:p14="http://schemas.microsoft.com/office/powerpoint/2010/main" val="4189544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RO_Update_Prototype_2 P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36" name="Rectangle 35"/>
          <p:cNvSpPr/>
          <p:nvPr userDrawn="1"/>
        </p:nvSpPr>
        <p:spPr>
          <a:xfrm>
            <a:off x="8041821" y="76201"/>
            <a:ext cx="949779" cy="519793"/>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p:cNvSpPr txBox="1"/>
          <p:nvPr userDrawn="1"/>
        </p:nvSpPr>
        <p:spPr>
          <a:xfrm>
            <a:off x="8041822" y="197128"/>
            <a:ext cx="949780" cy="261610"/>
          </a:xfrm>
          <a:prstGeom prst="rect">
            <a:avLst/>
          </a:prstGeom>
          <a:noFill/>
        </p:spPr>
        <p:txBody>
          <a:bodyPr wrap="square" rtlCol="0">
            <a:spAutoFit/>
          </a:bodyPr>
          <a:lstStyle/>
          <a:p>
            <a:pPr algn="ctr"/>
            <a:r>
              <a:rPr lang="en-US" sz="1100" b="0" dirty="0" smtClean="0">
                <a:latin typeface="Tahoma" pitchFamily="34" charset="0"/>
                <a:ea typeface="Tahoma" pitchFamily="34" charset="0"/>
                <a:cs typeface="Tahoma" pitchFamily="34" charset="0"/>
              </a:rPr>
              <a:t>Prototype</a:t>
            </a:r>
            <a:endParaRPr lang="en-US" sz="1100" b="0" dirty="0">
              <a:latin typeface="Tahoma" pitchFamily="34" charset="0"/>
              <a:ea typeface="Tahoma" pitchFamily="34" charset="0"/>
              <a:cs typeface="Tahoma" pitchFamily="34" charset="0"/>
            </a:endParaRPr>
          </a:p>
        </p:txBody>
      </p:sp>
      <p:pic>
        <p:nvPicPr>
          <p:cNvPr id="39" name="Picture 3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
        <p:nvSpPr>
          <p:cNvPr id="41" name="TextBox 40"/>
          <p:cNvSpPr txBox="1"/>
          <p:nvPr userDrawn="1"/>
        </p:nvSpPr>
        <p:spPr>
          <a:xfrm>
            <a:off x="5591173" y="3843864"/>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DIRO UPDATE/ISSUES</a:t>
            </a:r>
            <a:endParaRPr lang="en-US" sz="1200" b="1" dirty="0">
              <a:latin typeface="Tahoma" pitchFamily="34" charset="0"/>
              <a:ea typeface="Tahoma" pitchFamily="34" charset="0"/>
              <a:cs typeface="Tahoma" pitchFamily="34" charset="0"/>
            </a:endParaRPr>
          </a:p>
        </p:txBody>
      </p:sp>
      <p:sp>
        <p:nvSpPr>
          <p:cNvPr id="43" name="TextBox 42"/>
          <p:cNvSpPr txBox="1"/>
          <p:nvPr userDrawn="1"/>
        </p:nvSpPr>
        <p:spPr>
          <a:xfrm>
            <a:off x="900113" y="1363189"/>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OVERVIEW</a:t>
            </a:r>
            <a:endParaRPr lang="en-US" sz="1200" b="1" dirty="0">
              <a:latin typeface="Tahoma" pitchFamily="34" charset="0"/>
              <a:ea typeface="Tahoma" pitchFamily="34" charset="0"/>
              <a:cs typeface="Tahoma" pitchFamily="34" charset="0"/>
            </a:endParaRPr>
          </a:p>
        </p:txBody>
      </p:sp>
      <p:sp>
        <p:nvSpPr>
          <p:cNvPr id="44" name="TextBox 43"/>
          <p:cNvSpPr txBox="1"/>
          <p:nvPr userDrawn="1"/>
        </p:nvSpPr>
        <p:spPr>
          <a:xfrm>
            <a:off x="5591173" y="1365362"/>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STATUS</a:t>
            </a:r>
            <a:endParaRPr lang="en-US" sz="1200" b="1" dirty="0">
              <a:latin typeface="Tahoma" pitchFamily="34" charset="0"/>
              <a:ea typeface="Tahoma" pitchFamily="34" charset="0"/>
              <a:cs typeface="Tahoma" pitchFamily="34" charset="0"/>
            </a:endParaRPr>
          </a:p>
        </p:txBody>
      </p:sp>
      <p:sp>
        <p:nvSpPr>
          <p:cNvPr id="45" name="TextBox 44"/>
          <p:cNvSpPr txBox="1"/>
          <p:nvPr userDrawn="1"/>
        </p:nvSpPr>
        <p:spPr>
          <a:xfrm>
            <a:off x="255985" y="3843864"/>
            <a:ext cx="4002883"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CAPABILITY OBJECTIVE/GOAL</a:t>
            </a:r>
            <a:endParaRPr lang="en-US" sz="1200" b="1" dirty="0">
              <a:latin typeface="Tahoma" pitchFamily="34" charset="0"/>
              <a:ea typeface="Tahoma" pitchFamily="34" charset="0"/>
              <a:cs typeface="Tahoma" pitchFamily="34" charset="0"/>
            </a:endParaRPr>
          </a:p>
        </p:txBody>
      </p:sp>
      <p:cxnSp>
        <p:nvCxnSpPr>
          <p:cNvPr id="47" name="Straight Connector 46"/>
          <p:cNvCxnSpPr/>
          <p:nvPr userDrawn="1"/>
        </p:nvCxnSpPr>
        <p:spPr bwMode="auto">
          <a:xfrm>
            <a:off x="0" y="3825875"/>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cxnSp>
        <p:nvCxnSpPr>
          <p:cNvPr id="48" name="Straight Connector 47"/>
          <p:cNvCxnSpPr/>
          <p:nvPr userDrawn="1"/>
        </p:nvCxnSpPr>
        <p:spPr bwMode="auto">
          <a:xfrm>
            <a:off x="4572000" y="1355726"/>
            <a:ext cx="0" cy="5070474"/>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49" name="Content Placeholder 6"/>
          <p:cNvSpPr>
            <a:spLocks noGrp="1"/>
          </p:cNvSpPr>
          <p:nvPr>
            <p:ph sz="quarter" idx="32" hasCustomPrompt="1"/>
          </p:nvPr>
        </p:nvSpPr>
        <p:spPr>
          <a:xfrm>
            <a:off x="195263" y="1642361"/>
            <a:ext cx="4283604" cy="2155469"/>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Insert text, images, and/or charts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0" name="Content Placeholder 6"/>
          <p:cNvSpPr>
            <a:spLocks noGrp="1"/>
          </p:cNvSpPr>
          <p:nvPr>
            <p:ph sz="quarter" idx="25" hasCustomPrompt="1"/>
          </p:nvPr>
        </p:nvSpPr>
        <p:spPr>
          <a:xfrm>
            <a:off x="195263" y="4120863"/>
            <a:ext cx="4283604" cy="2432337"/>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1" name="Content Placeholder 6"/>
          <p:cNvSpPr>
            <a:spLocks noGrp="1"/>
          </p:cNvSpPr>
          <p:nvPr>
            <p:ph sz="quarter" idx="33" hasCustomPrompt="1"/>
          </p:nvPr>
        </p:nvSpPr>
        <p:spPr>
          <a:xfrm>
            <a:off x="4707996" y="1642361"/>
            <a:ext cx="4283604" cy="2155469"/>
          </a:xfrm>
        </p:spPr>
        <p:txBody>
          <a:bodyPr/>
          <a:lstStyle>
            <a:lvl1pPr marL="171450" indent="-171450">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marL="171450" indent="-171450">
              <a:buFont typeface="Arial" pitchFamily="34" charset="0"/>
              <a:buChar char="•"/>
            </a:pPr>
            <a:r>
              <a:rPr lang="en-US" sz="1200" dirty="0" smtClean="0">
                <a:latin typeface="Tahoma" pitchFamily="34" charset="0"/>
                <a:ea typeface="Tahoma" pitchFamily="34" charset="0"/>
                <a:cs typeface="Tahoma" pitchFamily="34" charset="0"/>
              </a:rPr>
              <a:t>Date started - Planned end - Upcoming key decision - Transition partners - Technical risk</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2" name="Content Placeholder 6"/>
          <p:cNvSpPr>
            <a:spLocks noGrp="1"/>
          </p:cNvSpPr>
          <p:nvPr>
            <p:ph sz="quarter" idx="34" hasCustomPrompt="1"/>
          </p:nvPr>
        </p:nvSpPr>
        <p:spPr>
          <a:xfrm>
            <a:off x="4707996" y="4120863"/>
            <a:ext cx="4283604" cy="2432337"/>
          </a:xfrm>
        </p:spPr>
        <p:txBody>
          <a:bodyPr/>
          <a:lstStyle>
            <a:lvl1pPr marL="169863" indent="-169863">
              <a:buFont typeface="Arial" pitchFamily="34" charset="0"/>
              <a:buChar char="•"/>
              <a:defRPr sz="1200" baseline="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Issues/Challenges and spend plan status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3" name="TextBox 52"/>
          <p:cNvSpPr txBox="1"/>
          <p:nvPr userDrawn="1"/>
        </p:nvSpPr>
        <p:spPr>
          <a:xfrm>
            <a:off x="28578" y="1109505"/>
            <a:ext cx="623887" cy="246221"/>
          </a:xfrm>
          <a:prstGeom prst="rect">
            <a:avLst/>
          </a:prstGeom>
          <a:noFill/>
        </p:spPr>
        <p:txBody>
          <a:bodyPr wrap="square" rtlCol="0">
            <a:spAutoFit/>
          </a:bodyPr>
          <a:lstStyle/>
          <a:p>
            <a:r>
              <a:rPr lang="en-US" sz="1000" dirty="0" smtClean="0">
                <a:latin typeface="+mn-lt"/>
              </a:rPr>
              <a:t>PE:</a:t>
            </a:r>
            <a:endParaRPr lang="en-US" sz="1000" dirty="0">
              <a:latin typeface="+mn-lt"/>
            </a:endParaRPr>
          </a:p>
        </p:txBody>
      </p:sp>
      <p:sp>
        <p:nvSpPr>
          <p:cNvPr id="54" name="TextBox 53"/>
          <p:cNvSpPr txBox="1"/>
          <p:nvPr userDrawn="1"/>
        </p:nvSpPr>
        <p:spPr>
          <a:xfrm>
            <a:off x="1782269" y="1109505"/>
            <a:ext cx="792555" cy="246221"/>
          </a:xfrm>
          <a:prstGeom prst="rect">
            <a:avLst/>
          </a:prstGeom>
          <a:noFill/>
        </p:spPr>
        <p:txBody>
          <a:bodyPr wrap="square" rtlCol="0">
            <a:spAutoFit/>
          </a:bodyPr>
          <a:lstStyle/>
          <a:p>
            <a:r>
              <a:rPr lang="en-US" sz="1000" dirty="0" smtClean="0">
                <a:latin typeface="+mn-lt"/>
              </a:rPr>
              <a:t>PROJECT:</a:t>
            </a:r>
            <a:endParaRPr lang="en-US" sz="1000" dirty="0">
              <a:latin typeface="+mn-lt"/>
            </a:endParaRPr>
          </a:p>
        </p:txBody>
      </p:sp>
      <p:sp>
        <p:nvSpPr>
          <p:cNvPr id="55" name="TextBox 54"/>
          <p:cNvSpPr txBox="1"/>
          <p:nvPr userDrawn="1"/>
        </p:nvSpPr>
        <p:spPr>
          <a:xfrm>
            <a:off x="3614740" y="1109505"/>
            <a:ext cx="1204913" cy="246221"/>
          </a:xfrm>
          <a:prstGeom prst="rect">
            <a:avLst/>
          </a:prstGeom>
          <a:noFill/>
        </p:spPr>
        <p:txBody>
          <a:bodyPr wrap="square" rtlCol="0">
            <a:spAutoFit/>
          </a:bodyPr>
          <a:lstStyle/>
          <a:p>
            <a:r>
              <a:rPr lang="en-US" sz="1000" dirty="0" smtClean="0">
                <a:latin typeface="+mn-lt"/>
              </a:rPr>
              <a:t>RDDS</a:t>
            </a:r>
            <a:r>
              <a:rPr lang="en-US" sz="1000" baseline="0" dirty="0" smtClean="0">
                <a:latin typeface="+mn-lt"/>
              </a:rPr>
              <a:t> PG #</a:t>
            </a:r>
            <a:r>
              <a:rPr lang="en-US" sz="1000" dirty="0" smtClean="0">
                <a:latin typeface="+mn-lt"/>
              </a:rPr>
              <a:t>:</a:t>
            </a:r>
            <a:endParaRPr lang="en-US" sz="1000" dirty="0">
              <a:latin typeface="+mn-lt"/>
            </a:endParaRPr>
          </a:p>
        </p:txBody>
      </p:sp>
      <p:sp>
        <p:nvSpPr>
          <p:cNvPr id="56" name="Text Placeholder 2"/>
          <p:cNvSpPr>
            <a:spLocks noGrp="1"/>
          </p:cNvSpPr>
          <p:nvPr>
            <p:ph type="body" sz="quarter" idx="21" hasCustomPrompt="1"/>
          </p:nvPr>
        </p:nvSpPr>
        <p:spPr>
          <a:xfrm>
            <a:off x="280457" y="1109505"/>
            <a:ext cx="1489074" cy="246221"/>
          </a:xfrm>
          <a:noFill/>
        </p:spPr>
        <p:txBody>
          <a:bodyPr wrap="square" lIns="45720" rtlCol="0">
            <a:spAutoFit/>
          </a:bodyPr>
          <a:lstStyle>
            <a:lvl1pPr>
              <a:defRPr lang="en-US" sz="1000" baseline="0" dirty="0">
                <a:latin typeface="+mn-lt"/>
                <a:cs typeface="+mn-cs"/>
              </a:defRPr>
            </a:lvl1pPr>
          </a:lstStyle>
          <a:p>
            <a:pPr marL="0" lvl="0"/>
            <a:r>
              <a:rPr lang="en-US" dirty="0" smtClean="0"/>
              <a:t>-</a:t>
            </a:r>
            <a:endParaRPr lang="en-US" dirty="0"/>
          </a:p>
        </p:txBody>
      </p:sp>
      <p:sp>
        <p:nvSpPr>
          <p:cNvPr id="57" name="Text Placeholder 2"/>
          <p:cNvSpPr>
            <a:spLocks noGrp="1"/>
          </p:cNvSpPr>
          <p:nvPr>
            <p:ph type="body" sz="quarter" idx="22" hasCustomPrompt="1"/>
          </p:nvPr>
        </p:nvSpPr>
        <p:spPr>
          <a:xfrm>
            <a:off x="2405680" y="1109505"/>
            <a:ext cx="1240732" cy="24622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1000" dirty="0">
                <a:latin typeface="+mn-lt"/>
                <a:cs typeface="+mn-cs"/>
              </a:defRPr>
            </a:lvl1pPr>
          </a:lstStyle>
          <a:p>
            <a:pPr marL="0" lvl="0"/>
            <a:r>
              <a:rPr lang="en-US" dirty="0" smtClean="0"/>
              <a:t>-</a:t>
            </a:r>
            <a:endParaRPr lang="en-US" dirty="0"/>
          </a:p>
        </p:txBody>
      </p:sp>
      <p:sp>
        <p:nvSpPr>
          <p:cNvPr id="58" name="Text Placeholder 2"/>
          <p:cNvSpPr>
            <a:spLocks noGrp="1"/>
          </p:cNvSpPr>
          <p:nvPr>
            <p:ph type="body" sz="quarter" idx="23" hasCustomPrompt="1"/>
          </p:nvPr>
        </p:nvSpPr>
        <p:spPr>
          <a:xfrm>
            <a:off x="4388379" y="1109505"/>
            <a:ext cx="1040343" cy="24622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1000" dirty="0">
                <a:latin typeface="+mn-lt"/>
                <a:cs typeface="+mn-cs"/>
              </a:defRPr>
            </a:lvl1pPr>
          </a:lstStyle>
          <a:p>
            <a:pPr marL="0" lvl="0"/>
            <a:r>
              <a:rPr lang="en-US" dirty="0" smtClean="0"/>
              <a:t>-</a:t>
            </a:r>
          </a:p>
        </p:txBody>
      </p:sp>
      <p:sp>
        <p:nvSpPr>
          <p:cNvPr id="59" name="Text Placeholder 39"/>
          <p:cNvSpPr>
            <a:spLocks noGrp="1"/>
          </p:cNvSpPr>
          <p:nvPr>
            <p:ph type="body" sz="quarter" idx="15" hasCustomPrompt="1"/>
          </p:nvPr>
        </p:nvSpPr>
        <p:spPr>
          <a:xfrm>
            <a:off x="6847954" y="1124894"/>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60" name="Text Placeholder 39"/>
          <p:cNvSpPr>
            <a:spLocks noGrp="1"/>
          </p:cNvSpPr>
          <p:nvPr>
            <p:ph type="body" sz="quarter" idx="29" hasCustomPrompt="1"/>
          </p:nvPr>
        </p:nvSpPr>
        <p:spPr>
          <a:xfrm>
            <a:off x="7579596" y="1124894"/>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61" name="Text Placeholder 39"/>
          <p:cNvSpPr>
            <a:spLocks noGrp="1"/>
          </p:cNvSpPr>
          <p:nvPr>
            <p:ph type="body" sz="quarter" idx="30" hasCustomPrompt="1"/>
          </p:nvPr>
        </p:nvSpPr>
        <p:spPr>
          <a:xfrm>
            <a:off x="8313898" y="1124894"/>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62" name="Text Placeholder 39"/>
          <p:cNvSpPr>
            <a:spLocks noGrp="1"/>
          </p:cNvSpPr>
          <p:nvPr>
            <p:ph type="body" sz="quarter" idx="31" hasCustomPrompt="1"/>
          </p:nvPr>
        </p:nvSpPr>
        <p:spPr>
          <a:xfrm>
            <a:off x="6847954" y="893966"/>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63" name="Text Placeholder 39"/>
          <p:cNvSpPr>
            <a:spLocks noGrp="1"/>
          </p:cNvSpPr>
          <p:nvPr>
            <p:ph type="body" sz="quarter" idx="35" hasCustomPrompt="1"/>
          </p:nvPr>
        </p:nvSpPr>
        <p:spPr>
          <a:xfrm>
            <a:off x="7579596" y="893966"/>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64" name="Text Placeholder 39"/>
          <p:cNvSpPr>
            <a:spLocks noGrp="1"/>
          </p:cNvSpPr>
          <p:nvPr>
            <p:ph type="body" sz="quarter" idx="36" hasCustomPrompt="1"/>
          </p:nvPr>
        </p:nvSpPr>
        <p:spPr>
          <a:xfrm>
            <a:off x="8313898" y="893966"/>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65" name="TextBox 64"/>
          <p:cNvSpPr txBox="1"/>
          <p:nvPr userDrawn="1"/>
        </p:nvSpPr>
        <p:spPr>
          <a:xfrm>
            <a:off x="8313898" y="663878"/>
            <a:ext cx="731520" cy="230832"/>
          </a:xfrm>
          <a:prstGeom prst="rect">
            <a:avLst/>
          </a:prstGeom>
          <a:noFill/>
        </p:spPr>
        <p:txBody>
          <a:bodyPr wrap="square" lIns="91440" tIns="45720" rIns="91440" bIns="45720" rtlCol="0">
            <a:spAutoFit/>
          </a:bodyPr>
          <a:lstStyle>
            <a:defPPr>
              <a:defRPr lang="en-US"/>
            </a:defPPr>
            <a:lvl1pPr>
              <a:defRPr sz="1000"/>
            </a:lvl1pPr>
          </a:lstStyle>
          <a:p>
            <a:pPr lvl="0" algn="ctr"/>
            <a:r>
              <a:rPr lang="en-US" sz="900" dirty="0" smtClean="0"/>
              <a:t>FY13</a:t>
            </a:r>
          </a:p>
        </p:txBody>
      </p:sp>
      <p:sp>
        <p:nvSpPr>
          <p:cNvPr id="66" name="TextBox 65"/>
          <p:cNvSpPr txBox="1"/>
          <p:nvPr userDrawn="1"/>
        </p:nvSpPr>
        <p:spPr>
          <a:xfrm>
            <a:off x="7579596" y="663878"/>
            <a:ext cx="731520" cy="230832"/>
          </a:xfrm>
          <a:prstGeom prst="rect">
            <a:avLst/>
          </a:prstGeom>
          <a:noFill/>
        </p:spPr>
        <p:txBody>
          <a:bodyPr wrap="square" lIns="91440" tIns="45720" rIns="91440" bIns="45720" rtlCol="0">
            <a:spAutoFit/>
          </a:bodyPr>
          <a:lstStyle>
            <a:defPPr>
              <a:defRPr lang="en-US"/>
            </a:defPPr>
            <a:lvl1pPr>
              <a:defRPr sz="1000"/>
            </a:lvl1pPr>
          </a:lstStyle>
          <a:p>
            <a:pPr lvl="0" algn="ctr"/>
            <a:r>
              <a:rPr lang="en-US" sz="900" dirty="0" smtClean="0"/>
              <a:t>FY12</a:t>
            </a:r>
          </a:p>
        </p:txBody>
      </p:sp>
      <p:sp>
        <p:nvSpPr>
          <p:cNvPr id="67" name="TextBox 66"/>
          <p:cNvSpPr txBox="1"/>
          <p:nvPr userDrawn="1"/>
        </p:nvSpPr>
        <p:spPr>
          <a:xfrm>
            <a:off x="6847954" y="663878"/>
            <a:ext cx="731520" cy="230832"/>
          </a:xfrm>
          <a:prstGeom prst="rect">
            <a:avLst/>
          </a:prstGeom>
          <a:noFill/>
        </p:spPr>
        <p:txBody>
          <a:bodyPr wrap="square" lIns="91440" tIns="45720" rIns="91440" bIns="45720" rtlCol="0">
            <a:spAutoFit/>
          </a:bodyPr>
          <a:lstStyle>
            <a:defPPr>
              <a:defRPr lang="en-US"/>
            </a:defPPr>
            <a:lvl1pPr>
              <a:defRPr sz="1000"/>
            </a:lvl1pPr>
          </a:lstStyle>
          <a:p>
            <a:pPr lvl="0" algn="ctr"/>
            <a:r>
              <a:rPr lang="en-US" sz="900" dirty="0" smtClean="0"/>
              <a:t>FY11</a:t>
            </a:r>
          </a:p>
        </p:txBody>
      </p:sp>
      <p:sp>
        <p:nvSpPr>
          <p:cNvPr id="68" name="TextBox 67"/>
          <p:cNvSpPr txBox="1"/>
          <p:nvPr userDrawn="1"/>
        </p:nvSpPr>
        <p:spPr>
          <a:xfrm>
            <a:off x="6116434" y="663878"/>
            <a:ext cx="731520" cy="230832"/>
          </a:xfrm>
          <a:prstGeom prst="rect">
            <a:avLst/>
          </a:prstGeom>
          <a:noFill/>
        </p:spPr>
        <p:txBody>
          <a:bodyPr wrap="square" lIns="91440" tIns="45720" rIns="91440" bIns="45720" rtlCol="0">
            <a:spAutoFit/>
          </a:bodyPr>
          <a:lstStyle>
            <a:defPPr>
              <a:defRPr lang="en-US"/>
            </a:defPPr>
            <a:lvl1pPr>
              <a:defRPr sz="1000"/>
            </a:lvl1pPr>
          </a:lstStyle>
          <a:p>
            <a:pPr lvl="0" algn="ctr"/>
            <a:r>
              <a:rPr lang="en-US" sz="900" dirty="0" smtClean="0"/>
              <a:t>PROJECT</a:t>
            </a:r>
          </a:p>
        </p:txBody>
      </p:sp>
      <p:sp>
        <p:nvSpPr>
          <p:cNvPr id="69" name="Text Placeholder 39"/>
          <p:cNvSpPr>
            <a:spLocks noGrp="1"/>
          </p:cNvSpPr>
          <p:nvPr>
            <p:ph type="body" sz="quarter" idx="37" hasCustomPrompt="1"/>
          </p:nvPr>
        </p:nvSpPr>
        <p:spPr>
          <a:xfrm>
            <a:off x="6116434" y="1124894"/>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a:t>
            </a:r>
            <a:endParaRPr lang="en-US" dirty="0"/>
          </a:p>
        </p:txBody>
      </p:sp>
      <p:sp>
        <p:nvSpPr>
          <p:cNvPr id="70" name="Text Placeholder 39"/>
          <p:cNvSpPr>
            <a:spLocks noGrp="1"/>
          </p:cNvSpPr>
          <p:nvPr>
            <p:ph type="body" sz="quarter" idx="38" hasCustomPrompt="1"/>
          </p:nvPr>
        </p:nvSpPr>
        <p:spPr>
          <a:xfrm>
            <a:off x="6116434" y="893966"/>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a:t>
            </a:r>
            <a:endParaRPr lang="en-US" dirty="0"/>
          </a:p>
        </p:txBody>
      </p:sp>
      <p:cxnSp>
        <p:nvCxnSpPr>
          <p:cNvPr id="71" name="Straight Connector 70"/>
          <p:cNvCxnSpPr/>
          <p:nvPr userDrawn="1"/>
        </p:nvCxnSpPr>
        <p:spPr bwMode="auto">
          <a:xfrm>
            <a:off x="0" y="1355726"/>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72" name="Title 1"/>
          <p:cNvSpPr>
            <a:spLocks noGrp="1"/>
          </p:cNvSpPr>
          <p:nvPr>
            <p:ph type="ctrTitle" hasCustomPrompt="1"/>
          </p:nvPr>
        </p:nvSpPr>
        <p:spPr>
          <a:xfrm>
            <a:off x="1619250" y="76202"/>
            <a:ext cx="6422572" cy="579062"/>
          </a:xfrm>
        </p:spPr>
        <p:txBody>
          <a:bodyPr anchor="b">
            <a:noAutofit/>
          </a:bodyPr>
          <a:lstStyle>
            <a:lvl1pPr algn="l">
              <a:lnSpc>
                <a:spcPct val="100000"/>
              </a:lnSpc>
              <a:defRPr sz="2000" b="0">
                <a:latin typeface="Tahoma" pitchFamily="34" charset="0"/>
                <a:ea typeface="Tahoma" pitchFamily="34" charset="0"/>
                <a:cs typeface="Tahoma" pitchFamily="34" charset="0"/>
              </a:defRPr>
            </a:lvl1pPr>
          </a:lstStyle>
          <a:p>
            <a:r>
              <a:rPr lang="en-US" dirty="0" smtClean="0"/>
              <a:t>Program Name (Acronym)</a:t>
            </a:r>
            <a:endParaRPr lang="en-US" dirty="0"/>
          </a:p>
        </p:txBody>
      </p:sp>
      <p:sp>
        <p:nvSpPr>
          <p:cNvPr id="73" name="Text Placeholder 4"/>
          <p:cNvSpPr>
            <a:spLocks noGrp="1"/>
          </p:cNvSpPr>
          <p:nvPr>
            <p:ph type="body" sz="quarter" idx="24" hasCustomPrompt="1"/>
          </p:nvPr>
        </p:nvSpPr>
        <p:spPr>
          <a:xfrm>
            <a:off x="1619250" y="587526"/>
            <a:ext cx="6421587" cy="390885"/>
          </a:xfr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800"/>
            </a:lvl1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PM / Office</a:t>
            </a:r>
          </a:p>
        </p:txBody>
      </p:sp>
    </p:spTree>
    <p:extLst>
      <p:ext uri="{BB962C8B-B14F-4D97-AF65-F5344CB8AC3E}">
        <p14:creationId xmlns:p14="http://schemas.microsoft.com/office/powerpoint/2010/main" val="39135816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RO_Update_Field Demonstration_2 P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36" name="Rectangle 35"/>
          <p:cNvSpPr/>
          <p:nvPr userDrawn="1"/>
        </p:nvSpPr>
        <p:spPr>
          <a:xfrm>
            <a:off x="8041821" y="76201"/>
            <a:ext cx="949779" cy="519793"/>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p:cNvSpPr txBox="1"/>
          <p:nvPr userDrawn="1"/>
        </p:nvSpPr>
        <p:spPr>
          <a:xfrm>
            <a:off x="7968346" y="123651"/>
            <a:ext cx="1102180" cy="415498"/>
          </a:xfrm>
          <a:prstGeom prst="rect">
            <a:avLst/>
          </a:prstGeom>
          <a:noFill/>
        </p:spPr>
        <p:txBody>
          <a:bodyPr wrap="square" rtlCol="0">
            <a:spAutoFit/>
          </a:bodyPr>
          <a:lstStyle/>
          <a:p>
            <a:pPr algn="ctr"/>
            <a:r>
              <a:rPr lang="en-US" sz="1050" b="0" dirty="0" smtClean="0">
                <a:latin typeface="Tahoma" pitchFamily="34" charset="0"/>
                <a:ea typeface="Tahoma" pitchFamily="34" charset="0"/>
                <a:cs typeface="Tahoma" pitchFamily="34" charset="0"/>
              </a:rPr>
              <a:t>Field</a:t>
            </a:r>
          </a:p>
          <a:p>
            <a:pPr algn="ctr"/>
            <a:r>
              <a:rPr lang="en-US" sz="1050" b="0" dirty="0" smtClean="0">
                <a:latin typeface="Tahoma" pitchFamily="34" charset="0"/>
                <a:ea typeface="Tahoma" pitchFamily="34" charset="0"/>
                <a:cs typeface="Tahoma" pitchFamily="34" charset="0"/>
              </a:rPr>
              <a:t>Demonstration</a:t>
            </a:r>
            <a:endParaRPr lang="en-US" sz="1050" b="0" dirty="0">
              <a:latin typeface="Tahoma" pitchFamily="34" charset="0"/>
              <a:ea typeface="Tahoma" pitchFamily="34" charset="0"/>
              <a:cs typeface="Tahoma" pitchFamily="34" charset="0"/>
            </a:endParaRPr>
          </a:p>
        </p:txBody>
      </p:sp>
      <p:pic>
        <p:nvPicPr>
          <p:cNvPr id="39" name="Picture 3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
        <p:nvSpPr>
          <p:cNvPr id="41" name="TextBox 40"/>
          <p:cNvSpPr txBox="1"/>
          <p:nvPr userDrawn="1"/>
        </p:nvSpPr>
        <p:spPr>
          <a:xfrm>
            <a:off x="5591173" y="3843864"/>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DIRO UPDATE/ISSUES</a:t>
            </a:r>
            <a:endParaRPr lang="en-US" sz="1200" b="1" dirty="0">
              <a:latin typeface="Tahoma" pitchFamily="34" charset="0"/>
              <a:ea typeface="Tahoma" pitchFamily="34" charset="0"/>
              <a:cs typeface="Tahoma" pitchFamily="34" charset="0"/>
            </a:endParaRPr>
          </a:p>
        </p:txBody>
      </p:sp>
      <p:sp>
        <p:nvSpPr>
          <p:cNvPr id="43" name="TextBox 42"/>
          <p:cNvSpPr txBox="1"/>
          <p:nvPr userDrawn="1"/>
        </p:nvSpPr>
        <p:spPr>
          <a:xfrm>
            <a:off x="900113" y="1363189"/>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OVERVIEW</a:t>
            </a:r>
            <a:endParaRPr lang="en-US" sz="1200" b="1" dirty="0">
              <a:latin typeface="Tahoma" pitchFamily="34" charset="0"/>
              <a:ea typeface="Tahoma" pitchFamily="34" charset="0"/>
              <a:cs typeface="Tahoma" pitchFamily="34" charset="0"/>
            </a:endParaRPr>
          </a:p>
        </p:txBody>
      </p:sp>
      <p:sp>
        <p:nvSpPr>
          <p:cNvPr id="44" name="TextBox 43"/>
          <p:cNvSpPr txBox="1"/>
          <p:nvPr userDrawn="1"/>
        </p:nvSpPr>
        <p:spPr>
          <a:xfrm>
            <a:off x="5591173" y="1365362"/>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STATUS</a:t>
            </a:r>
            <a:endParaRPr lang="en-US" sz="1200" b="1" dirty="0">
              <a:latin typeface="Tahoma" pitchFamily="34" charset="0"/>
              <a:ea typeface="Tahoma" pitchFamily="34" charset="0"/>
              <a:cs typeface="Tahoma" pitchFamily="34" charset="0"/>
            </a:endParaRPr>
          </a:p>
        </p:txBody>
      </p:sp>
      <p:sp>
        <p:nvSpPr>
          <p:cNvPr id="45" name="TextBox 44"/>
          <p:cNvSpPr txBox="1"/>
          <p:nvPr userDrawn="1"/>
        </p:nvSpPr>
        <p:spPr>
          <a:xfrm>
            <a:off x="255985" y="3843864"/>
            <a:ext cx="4002883"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CAPABILITY OBJECTIVE/GOAL</a:t>
            </a:r>
            <a:endParaRPr lang="en-US" sz="1200" b="1" dirty="0">
              <a:latin typeface="Tahoma" pitchFamily="34" charset="0"/>
              <a:ea typeface="Tahoma" pitchFamily="34" charset="0"/>
              <a:cs typeface="Tahoma" pitchFamily="34" charset="0"/>
            </a:endParaRPr>
          </a:p>
        </p:txBody>
      </p:sp>
      <p:cxnSp>
        <p:nvCxnSpPr>
          <p:cNvPr id="47" name="Straight Connector 46"/>
          <p:cNvCxnSpPr/>
          <p:nvPr userDrawn="1"/>
        </p:nvCxnSpPr>
        <p:spPr bwMode="auto">
          <a:xfrm>
            <a:off x="0" y="3825875"/>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cxnSp>
        <p:nvCxnSpPr>
          <p:cNvPr id="48" name="Straight Connector 47"/>
          <p:cNvCxnSpPr/>
          <p:nvPr userDrawn="1"/>
        </p:nvCxnSpPr>
        <p:spPr bwMode="auto">
          <a:xfrm>
            <a:off x="4572000" y="1355726"/>
            <a:ext cx="0" cy="5070474"/>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49" name="Content Placeholder 6"/>
          <p:cNvSpPr>
            <a:spLocks noGrp="1"/>
          </p:cNvSpPr>
          <p:nvPr>
            <p:ph sz="quarter" idx="32" hasCustomPrompt="1"/>
          </p:nvPr>
        </p:nvSpPr>
        <p:spPr>
          <a:xfrm>
            <a:off x="195263" y="1642361"/>
            <a:ext cx="4283604" cy="2155469"/>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Insert text, images, and/or charts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0" name="Content Placeholder 6"/>
          <p:cNvSpPr>
            <a:spLocks noGrp="1"/>
          </p:cNvSpPr>
          <p:nvPr>
            <p:ph sz="quarter" idx="25" hasCustomPrompt="1"/>
          </p:nvPr>
        </p:nvSpPr>
        <p:spPr>
          <a:xfrm>
            <a:off x="195263" y="4120863"/>
            <a:ext cx="4283604" cy="2432337"/>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1" name="Content Placeholder 6"/>
          <p:cNvSpPr>
            <a:spLocks noGrp="1"/>
          </p:cNvSpPr>
          <p:nvPr>
            <p:ph sz="quarter" idx="33" hasCustomPrompt="1"/>
          </p:nvPr>
        </p:nvSpPr>
        <p:spPr>
          <a:xfrm>
            <a:off x="4707996" y="1642361"/>
            <a:ext cx="4283604" cy="2155469"/>
          </a:xfrm>
        </p:spPr>
        <p:txBody>
          <a:bodyPr/>
          <a:lstStyle>
            <a:lvl1pPr marL="171450" indent="-171450">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marL="171450" indent="-171450">
              <a:buFont typeface="Arial" pitchFamily="34" charset="0"/>
              <a:buChar char="•"/>
            </a:pPr>
            <a:r>
              <a:rPr lang="en-US" sz="1200" dirty="0" smtClean="0">
                <a:latin typeface="Tahoma" pitchFamily="34" charset="0"/>
                <a:ea typeface="Tahoma" pitchFamily="34" charset="0"/>
                <a:cs typeface="Tahoma" pitchFamily="34" charset="0"/>
              </a:rPr>
              <a:t>Date started - Planned end - Upcoming key decision - Transition partners - Technical risk</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2" name="Content Placeholder 6"/>
          <p:cNvSpPr>
            <a:spLocks noGrp="1"/>
          </p:cNvSpPr>
          <p:nvPr>
            <p:ph sz="quarter" idx="34" hasCustomPrompt="1"/>
          </p:nvPr>
        </p:nvSpPr>
        <p:spPr>
          <a:xfrm>
            <a:off x="4707996" y="4120863"/>
            <a:ext cx="4283604" cy="2432337"/>
          </a:xfrm>
        </p:spPr>
        <p:txBody>
          <a:bodyPr/>
          <a:lstStyle>
            <a:lvl1pPr marL="169863" indent="-169863">
              <a:buFont typeface="Arial" pitchFamily="34" charset="0"/>
              <a:buChar char="•"/>
              <a:defRPr sz="1200" baseline="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Issues/Challenges and spend plan status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3" name="TextBox 52"/>
          <p:cNvSpPr txBox="1"/>
          <p:nvPr userDrawn="1"/>
        </p:nvSpPr>
        <p:spPr>
          <a:xfrm>
            <a:off x="28578" y="1109505"/>
            <a:ext cx="623887" cy="246221"/>
          </a:xfrm>
          <a:prstGeom prst="rect">
            <a:avLst/>
          </a:prstGeom>
          <a:noFill/>
        </p:spPr>
        <p:txBody>
          <a:bodyPr wrap="square" rtlCol="0">
            <a:spAutoFit/>
          </a:bodyPr>
          <a:lstStyle/>
          <a:p>
            <a:r>
              <a:rPr lang="en-US" sz="1000" dirty="0" smtClean="0">
                <a:latin typeface="+mn-lt"/>
              </a:rPr>
              <a:t>PE:</a:t>
            </a:r>
            <a:endParaRPr lang="en-US" sz="1000" dirty="0">
              <a:latin typeface="+mn-lt"/>
            </a:endParaRPr>
          </a:p>
        </p:txBody>
      </p:sp>
      <p:sp>
        <p:nvSpPr>
          <p:cNvPr id="54" name="TextBox 53"/>
          <p:cNvSpPr txBox="1"/>
          <p:nvPr userDrawn="1"/>
        </p:nvSpPr>
        <p:spPr>
          <a:xfrm>
            <a:off x="1782269" y="1109505"/>
            <a:ext cx="792555" cy="246221"/>
          </a:xfrm>
          <a:prstGeom prst="rect">
            <a:avLst/>
          </a:prstGeom>
          <a:noFill/>
        </p:spPr>
        <p:txBody>
          <a:bodyPr wrap="square" rtlCol="0">
            <a:spAutoFit/>
          </a:bodyPr>
          <a:lstStyle/>
          <a:p>
            <a:r>
              <a:rPr lang="en-US" sz="1000" dirty="0" smtClean="0">
                <a:latin typeface="+mn-lt"/>
              </a:rPr>
              <a:t>PROJECT:</a:t>
            </a:r>
            <a:endParaRPr lang="en-US" sz="1000" dirty="0">
              <a:latin typeface="+mn-lt"/>
            </a:endParaRPr>
          </a:p>
        </p:txBody>
      </p:sp>
      <p:sp>
        <p:nvSpPr>
          <p:cNvPr id="55" name="TextBox 54"/>
          <p:cNvSpPr txBox="1"/>
          <p:nvPr userDrawn="1"/>
        </p:nvSpPr>
        <p:spPr>
          <a:xfrm>
            <a:off x="3614740" y="1109505"/>
            <a:ext cx="1204913" cy="246221"/>
          </a:xfrm>
          <a:prstGeom prst="rect">
            <a:avLst/>
          </a:prstGeom>
          <a:noFill/>
        </p:spPr>
        <p:txBody>
          <a:bodyPr wrap="square" rtlCol="0">
            <a:spAutoFit/>
          </a:bodyPr>
          <a:lstStyle/>
          <a:p>
            <a:r>
              <a:rPr lang="en-US" sz="1000" dirty="0" smtClean="0">
                <a:latin typeface="+mn-lt"/>
              </a:rPr>
              <a:t>RDDS</a:t>
            </a:r>
            <a:r>
              <a:rPr lang="en-US" sz="1000" baseline="0" dirty="0" smtClean="0">
                <a:latin typeface="+mn-lt"/>
              </a:rPr>
              <a:t> PG #</a:t>
            </a:r>
            <a:r>
              <a:rPr lang="en-US" sz="1000" dirty="0" smtClean="0">
                <a:latin typeface="+mn-lt"/>
              </a:rPr>
              <a:t>:</a:t>
            </a:r>
            <a:endParaRPr lang="en-US" sz="1000" dirty="0">
              <a:latin typeface="+mn-lt"/>
            </a:endParaRPr>
          </a:p>
        </p:txBody>
      </p:sp>
      <p:sp>
        <p:nvSpPr>
          <p:cNvPr id="56" name="Text Placeholder 2"/>
          <p:cNvSpPr>
            <a:spLocks noGrp="1"/>
          </p:cNvSpPr>
          <p:nvPr>
            <p:ph type="body" sz="quarter" idx="21" hasCustomPrompt="1"/>
          </p:nvPr>
        </p:nvSpPr>
        <p:spPr>
          <a:xfrm>
            <a:off x="280457" y="1109505"/>
            <a:ext cx="1489074" cy="246221"/>
          </a:xfrm>
          <a:noFill/>
        </p:spPr>
        <p:txBody>
          <a:bodyPr wrap="square" lIns="45720" rtlCol="0">
            <a:spAutoFit/>
          </a:bodyPr>
          <a:lstStyle>
            <a:lvl1pPr>
              <a:defRPr lang="en-US" sz="1000" baseline="0" dirty="0">
                <a:latin typeface="+mn-lt"/>
                <a:cs typeface="+mn-cs"/>
              </a:defRPr>
            </a:lvl1pPr>
          </a:lstStyle>
          <a:p>
            <a:pPr marL="0" lvl="0"/>
            <a:r>
              <a:rPr lang="en-US" dirty="0" smtClean="0"/>
              <a:t>-</a:t>
            </a:r>
            <a:endParaRPr lang="en-US" dirty="0"/>
          </a:p>
        </p:txBody>
      </p:sp>
      <p:sp>
        <p:nvSpPr>
          <p:cNvPr id="57" name="Text Placeholder 2"/>
          <p:cNvSpPr>
            <a:spLocks noGrp="1"/>
          </p:cNvSpPr>
          <p:nvPr>
            <p:ph type="body" sz="quarter" idx="22" hasCustomPrompt="1"/>
          </p:nvPr>
        </p:nvSpPr>
        <p:spPr>
          <a:xfrm>
            <a:off x="2405680" y="1109505"/>
            <a:ext cx="1240732" cy="24622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1000" dirty="0">
                <a:latin typeface="+mn-lt"/>
                <a:cs typeface="+mn-cs"/>
              </a:defRPr>
            </a:lvl1pPr>
          </a:lstStyle>
          <a:p>
            <a:pPr marL="0" lvl="0"/>
            <a:r>
              <a:rPr lang="en-US" dirty="0" smtClean="0"/>
              <a:t>-</a:t>
            </a:r>
            <a:endParaRPr lang="en-US" dirty="0"/>
          </a:p>
        </p:txBody>
      </p:sp>
      <p:sp>
        <p:nvSpPr>
          <p:cNvPr id="58" name="Text Placeholder 2"/>
          <p:cNvSpPr>
            <a:spLocks noGrp="1"/>
          </p:cNvSpPr>
          <p:nvPr>
            <p:ph type="body" sz="quarter" idx="23" hasCustomPrompt="1"/>
          </p:nvPr>
        </p:nvSpPr>
        <p:spPr>
          <a:xfrm>
            <a:off x="4388379" y="1109505"/>
            <a:ext cx="1040343" cy="24622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1000" dirty="0">
                <a:latin typeface="+mn-lt"/>
                <a:cs typeface="+mn-cs"/>
              </a:defRPr>
            </a:lvl1pPr>
          </a:lstStyle>
          <a:p>
            <a:pPr marL="0" lvl="0"/>
            <a:r>
              <a:rPr lang="en-US" dirty="0" smtClean="0"/>
              <a:t>-</a:t>
            </a:r>
          </a:p>
        </p:txBody>
      </p:sp>
      <p:sp>
        <p:nvSpPr>
          <p:cNvPr id="59" name="Text Placeholder 39"/>
          <p:cNvSpPr>
            <a:spLocks noGrp="1"/>
          </p:cNvSpPr>
          <p:nvPr>
            <p:ph type="body" sz="quarter" idx="15" hasCustomPrompt="1"/>
          </p:nvPr>
        </p:nvSpPr>
        <p:spPr>
          <a:xfrm>
            <a:off x="6847954" y="1124894"/>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60" name="Text Placeholder 39"/>
          <p:cNvSpPr>
            <a:spLocks noGrp="1"/>
          </p:cNvSpPr>
          <p:nvPr>
            <p:ph type="body" sz="quarter" idx="29" hasCustomPrompt="1"/>
          </p:nvPr>
        </p:nvSpPr>
        <p:spPr>
          <a:xfrm>
            <a:off x="7579596" y="1124894"/>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61" name="Text Placeholder 39"/>
          <p:cNvSpPr>
            <a:spLocks noGrp="1"/>
          </p:cNvSpPr>
          <p:nvPr>
            <p:ph type="body" sz="quarter" idx="30" hasCustomPrompt="1"/>
          </p:nvPr>
        </p:nvSpPr>
        <p:spPr>
          <a:xfrm>
            <a:off x="8313898" y="1124894"/>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62" name="Text Placeholder 39"/>
          <p:cNvSpPr>
            <a:spLocks noGrp="1"/>
          </p:cNvSpPr>
          <p:nvPr>
            <p:ph type="body" sz="quarter" idx="31" hasCustomPrompt="1"/>
          </p:nvPr>
        </p:nvSpPr>
        <p:spPr>
          <a:xfrm>
            <a:off x="6847954" y="893966"/>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63" name="Text Placeholder 39"/>
          <p:cNvSpPr>
            <a:spLocks noGrp="1"/>
          </p:cNvSpPr>
          <p:nvPr>
            <p:ph type="body" sz="quarter" idx="35" hasCustomPrompt="1"/>
          </p:nvPr>
        </p:nvSpPr>
        <p:spPr>
          <a:xfrm>
            <a:off x="7579596" y="893966"/>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64" name="Text Placeholder 39"/>
          <p:cNvSpPr>
            <a:spLocks noGrp="1"/>
          </p:cNvSpPr>
          <p:nvPr>
            <p:ph type="body" sz="quarter" idx="36" hasCustomPrompt="1"/>
          </p:nvPr>
        </p:nvSpPr>
        <p:spPr>
          <a:xfrm>
            <a:off x="8313898" y="893966"/>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0.000</a:t>
            </a:r>
            <a:endParaRPr lang="en-US" dirty="0"/>
          </a:p>
        </p:txBody>
      </p:sp>
      <p:sp>
        <p:nvSpPr>
          <p:cNvPr id="65" name="TextBox 64"/>
          <p:cNvSpPr txBox="1"/>
          <p:nvPr userDrawn="1"/>
        </p:nvSpPr>
        <p:spPr>
          <a:xfrm>
            <a:off x="8313898" y="663878"/>
            <a:ext cx="731520" cy="230832"/>
          </a:xfrm>
          <a:prstGeom prst="rect">
            <a:avLst/>
          </a:prstGeom>
          <a:noFill/>
        </p:spPr>
        <p:txBody>
          <a:bodyPr wrap="square" lIns="91440" tIns="45720" rIns="91440" bIns="45720" rtlCol="0">
            <a:spAutoFit/>
          </a:bodyPr>
          <a:lstStyle>
            <a:defPPr>
              <a:defRPr lang="en-US"/>
            </a:defPPr>
            <a:lvl1pPr>
              <a:defRPr sz="1000"/>
            </a:lvl1pPr>
          </a:lstStyle>
          <a:p>
            <a:pPr lvl="0" algn="ctr"/>
            <a:r>
              <a:rPr lang="en-US" sz="900" dirty="0" smtClean="0"/>
              <a:t>FY13</a:t>
            </a:r>
          </a:p>
        </p:txBody>
      </p:sp>
      <p:sp>
        <p:nvSpPr>
          <p:cNvPr id="66" name="TextBox 65"/>
          <p:cNvSpPr txBox="1"/>
          <p:nvPr userDrawn="1"/>
        </p:nvSpPr>
        <p:spPr>
          <a:xfrm>
            <a:off x="7579596" y="663878"/>
            <a:ext cx="731520" cy="230832"/>
          </a:xfrm>
          <a:prstGeom prst="rect">
            <a:avLst/>
          </a:prstGeom>
          <a:noFill/>
        </p:spPr>
        <p:txBody>
          <a:bodyPr wrap="square" lIns="91440" tIns="45720" rIns="91440" bIns="45720" rtlCol="0">
            <a:spAutoFit/>
          </a:bodyPr>
          <a:lstStyle>
            <a:defPPr>
              <a:defRPr lang="en-US"/>
            </a:defPPr>
            <a:lvl1pPr>
              <a:defRPr sz="1000"/>
            </a:lvl1pPr>
          </a:lstStyle>
          <a:p>
            <a:pPr lvl="0" algn="ctr"/>
            <a:r>
              <a:rPr lang="en-US" sz="900" dirty="0" smtClean="0"/>
              <a:t>FY12</a:t>
            </a:r>
          </a:p>
        </p:txBody>
      </p:sp>
      <p:sp>
        <p:nvSpPr>
          <p:cNvPr id="67" name="TextBox 66"/>
          <p:cNvSpPr txBox="1"/>
          <p:nvPr userDrawn="1"/>
        </p:nvSpPr>
        <p:spPr>
          <a:xfrm>
            <a:off x="6847954" y="663878"/>
            <a:ext cx="731520" cy="230832"/>
          </a:xfrm>
          <a:prstGeom prst="rect">
            <a:avLst/>
          </a:prstGeom>
          <a:noFill/>
        </p:spPr>
        <p:txBody>
          <a:bodyPr wrap="square" lIns="91440" tIns="45720" rIns="91440" bIns="45720" rtlCol="0">
            <a:spAutoFit/>
          </a:bodyPr>
          <a:lstStyle>
            <a:defPPr>
              <a:defRPr lang="en-US"/>
            </a:defPPr>
            <a:lvl1pPr>
              <a:defRPr sz="1000"/>
            </a:lvl1pPr>
          </a:lstStyle>
          <a:p>
            <a:pPr lvl="0" algn="ctr"/>
            <a:r>
              <a:rPr lang="en-US" sz="900" dirty="0" smtClean="0"/>
              <a:t>FY11</a:t>
            </a:r>
          </a:p>
        </p:txBody>
      </p:sp>
      <p:sp>
        <p:nvSpPr>
          <p:cNvPr id="68" name="TextBox 67"/>
          <p:cNvSpPr txBox="1"/>
          <p:nvPr userDrawn="1"/>
        </p:nvSpPr>
        <p:spPr>
          <a:xfrm>
            <a:off x="6116434" y="663878"/>
            <a:ext cx="731520" cy="230832"/>
          </a:xfrm>
          <a:prstGeom prst="rect">
            <a:avLst/>
          </a:prstGeom>
          <a:noFill/>
        </p:spPr>
        <p:txBody>
          <a:bodyPr wrap="square" lIns="91440" tIns="45720" rIns="91440" bIns="45720" rtlCol="0">
            <a:spAutoFit/>
          </a:bodyPr>
          <a:lstStyle>
            <a:defPPr>
              <a:defRPr lang="en-US"/>
            </a:defPPr>
            <a:lvl1pPr>
              <a:defRPr sz="1000"/>
            </a:lvl1pPr>
          </a:lstStyle>
          <a:p>
            <a:pPr lvl="0" algn="ctr"/>
            <a:r>
              <a:rPr lang="en-US" sz="900" dirty="0" smtClean="0"/>
              <a:t>PROJECT</a:t>
            </a:r>
          </a:p>
        </p:txBody>
      </p:sp>
      <p:sp>
        <p:nvSpPr>
          <p:cNvPr id="69" name="Text Placeholder 39"/>
          <p:cNvSpPr>
            <a:spLocks noGrp="1"/>
          </p:cNvSpPr>
          <p:nvPr>
            <p:ph type="body" sz="quarter" idx="37" hasCustomPrompt="1"/>
          </p:nvPr>
        </p:nvSpPr>
        <p:spPr>
          <a:xfrm>
            <a:off x="6116434" y="1124894"/>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a:t>
            </a:r>
            <a:endParaRPr lang="en-US" dirty="0"/>
          </a:p>
        </p:txBody>
      </p:sp>
      <p:sp>
        <p:nvSpPr>
          <p:cNvPr id="70" name="Text Placeholder 39"/>
          <p:cNvSpPr>
            <a:spLocks noGrp="1"/>
          </p:cNvSpPr>
          <p:nvPr>
            <p:ph type="body" sz="quarter" idx="38" hasCustomPrompt="1"/>
          </p:nvPr>
        </p:nvSpPr>
        <p:spPr>
          <a:xfrm>
            <a:off x="6116434" y="893966"/>
            <a:ext cx="731520" cy="230832"/>
          </a:xfrm>
          <a:noFill/>
        </p:spPr>
        <p:txBody>
          <a:bodyPr wrap="square" lIns="91440" tIns="45720" rIns="91440" bIns="45720" rtlCol="0">
            <a:spAutoFit/>
          </a:bodyPr>
          <a:lstStyle>
            <a:lvl1pPr algn="ctr">
              <a:defRPr lang="en-US" sz="900" dirty="0">
                <a:latin typeface="+mn-lt"/>
                <a:cs typeface="+mn-cs"/>
              </a:defRPr>
            </a:lvl1pPr>
          </a:lstStyle>
          <a:p>
            <a:pPr marL="0" lvl="0"/>
            <a:r>
              <a:rPr lang="en-US" dirty="0" smtClean="0"/>
              <a:t>-</a:t>
            </a:r>
            <a:endParaRPr lang="en-US" dirty="0"/>
          </a:p>
        </p:txBody>
      </p:sp>
      <p:cxnSp>
        <p:nvCxnSpPr>
          <p:cNvPr id="71" name="Straight Connector 70"/>
          <p:cNvCxnSpPr/>
          <p:nvPr userDrawn="1"/>
        </p:nvCxnSpPr>
        <p:spPr bwMode="auto">
          <a:xfrm>
            <a:off x="0" y="1355726"/>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72" name="Title 1"/>
          <p:cNvSpPr>
            <a:spLocks noGrp="1"/>
          </p:cNvSpPr>
          <p:nvPr>
            <p:ph type="ctrTitle" hasCustomPrompt="1"/>
          </p:nvPr>
        </p:nvSpPr>
        <p:spPr>
          <a:xfrm>
            <a:off x="1619250" y="76202"/>
            <a:ext cx="6422572" cy="579062"/>
          </a:xfrm>
        </p:spPr>
        <p:txBody>
          <a:bodyPr anchor="b">
            <a:noAutofit/>
          </a:bodyPr>
          <a:lstStyle>
            <a:lvl1pPr algn="l">
              <a:lnSpc>
                <a:spcPct val="100000"/>
              </a:lnSpc>
              <a:defRPr sz="2000" b="0">
                <a:latin typeface="Tahoma" pitchFamily="34" charset="0"/>
                <a:ea typeface="Tahoma" pitchFamily="34" charset="0"/>
                <a:cs typeface="Tahoma" pitchFamily="34" charset="0"/>
              </a:defRPr>
            </a:lvl1pPr>
          </a:lstStyle>
          <a:p>
            <a:r>
              <a:rPr lang="en-US" dirty="0" smtClean="0"/>
              <a:t>Program Name (Acronym)</a:t>
            </a:r>
            <a:endParaRPr lang="en-US" dirty="0"/>
          </a:p>
        </p:txBody>
      </p:sp>
      <p:sp>
        <p:nvSpPr>
          <p:cNvPr id="73" name="Text Placeholder 4"/>
          <p:cNvSpPr>
            <a:spLocks noGrp="1"/>
          </p:cNvSpPr>
          <p:nvPr>
            <p:ph type="body" sz="quarter" idx="24" hasCustomPrompt="1"/>
          </p:nvPr>
        </p:nvSpPr>
        <p:spPr>
          <a:xfrm>
            <a:off x="1619250" y="587526"/>
            <a:ext cx="6421587" cy="390885"/>
          </a:xfr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800"/>
            </a:lvl1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PM / Office</a:t>
            </a:r>
          </a:p>
        </p:txBody>
      </p:sp>
    </p:spTree>
    <p:extLst>
      <p:ext uri="{BB962C8B-B14F-4D97-AF65-F5344CB8AC3E}">
        <p14:creationId xmlns:p14="http://schemas.microsoft.com/office/powerpoint/2010/main" val="29447159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RO_Update_Concept_3 P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40" name="Rectangle 39"/>
          <p:cNvSpPr/>
          <p:nvPr userDrawn="1"/>
        </p:nvSpPr>
        <p:spPr>
          <a:xfrm>
            <a:off x="8041821" y="76201"/>
            <a:ext cx="949779" cy="51979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userDrawn="1"/>
        </p:nvSpPr>
        <p:spPr>
          <a:xfrm>
            <a:off x="8041822" y="197126"/>
            <a:ext cx="949780" cy="261610"/>
          </a:xfrm>
          <a:prstGeom prst="rect">
            <a:avLst/>
          </a:prstGeom>
          <a:noFill/>
        </p:spPr>
        <p:txBody>
          <a:bodyPr wrap="square" rtlCol="0">
            <a:spAutoFit/>
          </a:bodyPr>
          <a:lstStyle/>
          <a:p>
            <a:pPr algn="ctr"/>
            <a:r>
              <a:rPr lang="en-US" sz="1100" b="0" dirty="0" smtClean="0">
                <a:latin typeface="Tahoma" pitchFamily="34" charset="0"/>
                <a:ea typeface="Tahoma" pitchFamily="34" charset="0"/>
                <a:cs typeface="Tahoma" pitchFamily="34" charset="0"/>
              </a:rPr>
              <a:t>Concept</a:t>
            </a:r>
            <a:endParaRPr lang="en-US" sz="1100" b="0" dirty="0">
              <a:latin typeface="Tahoma" pitchFamily="34" charset="0"/>
              <a:ea typeface="Tahoma" pitchFamily="34" charset="0"/>
              <a:cs typeface="Tahoma" pitchFamily="34" charset="0"/>
            </a:endParaRPr>
          </a:p>
        </p:txBody>
      </p:sp>
      <p:pic>
        <p:nvPicPr>
          <p:cNvPr id="43" name="Picture 4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
        <p:nvSpPr>
          <p:cNvPr id="45" name="TextBox 44"/>
          <p:cNvSpPr txBox="1"/>
          <p:nvPr userDrawn="1"/>
        </p:nvSpPr>
        <p:spPr>
          <a:xfrm>
            <a:off x="5591173" y="3843864"/>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DIRO UPDATE/ISSUES</a:t>
            </a:r>
            <a:endParaRPr lang="en-US" sz="1200" b="1" dirty="0">
              <a:latin typeface="Tahoma" pitchFamily="34" charset="0"/>
              <a:ea typeface="Tahoma" pitchFamily="34" charset="0"/>
              <a:cs typeface="Tahoma" pitchFamily="34" charset="0"/>
            </a:endParaRPr>
          </a:p>
        </p:txBody>
      </p:sp>
      <p:sp>
        <p:nvSpPr>
          <p:cNvPr id="47" name="TextBox 46"/>
          <p:cNvSpPr txBox="1"/>
          <p:nvPr userDrawn="1"/>
        </p:nvSpPr>
        <p:spPr>
          <a:xfrm>
            <a:off x="900113" y="1363189"/>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OVERVIEW</a:t>
            </a:r>
            <a:endParaRPr lang="en-US" sz="1200" b="1" dirty="0">
              <a:latin typeface="Tahoma" pitchFamily="34" charset="0"/>
              <a:ea typeface="Tahoma" pitchFamily="34" charset="0"/>
              <a:cs typeface="Tahoma" pitchFamily="34" charset="0"/>
            </a:endParaRPr>
          </a:p>
        </p:txBody>
      </p:sp>
      <p:sp>
        <p:nvSpPr>
          <p:cNvPr id="48" name="TextBox 47"/>
          <p:cNvSpPr txBox="1"/>
          <p:nvPr userDrawn="1"/>
        </p:nvSpPr>
        <p:spPr>
          <a:xfrm>
            <a:off x="5591173" y="1365362"/>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STATUS</a:t>
            </a:r>
            <a:endParaRPr lang="en-US" sz="1200" b="1" dirty="0">
              <a:latin typeface="Tahoma" pitchFamily="34" charset="0"/>
              <a:ea typeface="Tahoma" pitchFamily="34" charset="0"/>
              <a:cs typeface="Tahoma" pitchFamily="34" charset="0"/>
            </a:endParaRPr>
          </a:p>
        </p:txBody>
      </p:sp>
      <p:sp>
        <p:nvSpPr>
          <p:cNvPr id="49" name="TextBox 48"/>
          <p:cNvSpPr txBox="1"/>
          <p:nvPr userDrawn="1"/>
        </p:nvSpPr>
        <p:spPr>
          <a:xfrm>
            <a:off x="255985" y="3843864"/>
            <a:ext cx="4002883"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CAPABILITY OBJECTIVE/GOAL</a:t>
            </a:r>
            <a:endParaRPr lang="en-US" sz="1200" b="1" dirty="0">
              <a:latin typeface="Tahoma" pitchFamily="34" charset="0"/>
              <a:ea typeface="Tahoma" pitchFamily="34" charset="0"/>
              <a:cs typeface="Tahoma" pitchFamily="34" charset="0"/>
            </a:endParaRPr>
          </a:p>
        </p:txBody>
      </p:sp>
      <p:cxnSp>
        <p:nvCxnSpPr>
          <p:cNvPr id="51" name="Straight Connector 50"/>
          <p:cNvCxnSpPr/>
          <p:nvPr userDrawn="1"/>
        </p:nvCxnSpPr>
        <p:spPr bwMode="auto">
          <a:xfrm>
            <a:off x="0" y="3825875"/>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cxnSp>
        <p:nvCxnSpPr>
          <p:cNvPr id="52" name="Straight Connector 51"/>
          <p:cNvCxnSpPr/>
          <p:nvPr userDrawn="1"/>
        </p:nvCxnSpPr>
        <p:spPr bwMode="auto">
          <a:xfrm>
            <a:off x="4572000" y="1355726"/>
            <a:ext cx="0" cy="5070474"/>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53" name="Content Placeholder 6"/>
          <p:cNvSpPr>
            <a:spLocks noGrp="1"/>
          </p:cNvSpPr>
          <p:nvPr>
            <p:ph sz="quarter" idx="36" hasCustomPrompt="1"/>
          </p:nvPr>
        </p:nvSpPr>
        <p:spPr>
          <a:xfrm>
            <a:off x="195263" y="1642361"/>
            <a:ext cx="4283604" cy="2155469"/>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Insert text, images, and/or charts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4" name="Content Placeholder 6"/>
          <p:cNvSpPr>
            <a:spLocks noGrp="1"/>
          </p:cNvSpPr>
          <p:nvPr>
            <p:ph sz="quarter" idx="25" hasCustomPrompt="1"/>
          </p:nvPr>
        </p:nvSpPr>
        <p:spPr>
          <a:xfrm>
            <a:off x="195263" y="4120863"/>
            <a:ext cx="4283604" cy="2432337"/>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5" name="Content Placeholder 6"/>
          <p:cNvSpPr>
            <a:spLocks noGrp="1"/>
          </p:cNvSpPr>
          <p:nvPr>
            <p:ph sz="quarter" idx="37" hasCustomPrompt="1"/>
          </p:nvPr>
        </p:nvSpPr>
        <p:spPr>
          <a:xfrm>
            <a:off x="4707996" y="1642361"/>
            <a:ext cx="4283604" cy="2155469"/>
          </a:xfrm>
        </p:spPr>
        <p:txBody>
          <a:bodyPr/>
          <a:lstStyle>
            <a:lvl1pPr marL="171450" indent="-171450">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marL="171450" indent="-171450">
              <a:buFont typeface="Arial" pitchFamily="34" charset="0"/>
              <a:buChar char="•"/>
            </a:pPr>
            <a:r>
              <a:rPr lang="en-US" sz="1200" dirty="0" smtClean="0">
                <a:latin typeface="Tahoma" pitchFamily="34" charset="0"/>
                <a:ea typeface="Tahoma" pitchFamily="34" charset="0"/>
                <a:cs typeface="Tahoma" pitchFamily="34" charset="0"/>
              </a:rPr>
              <a:t>Date started - Planned end - Upcoming key decision - Transition partners - Technical risk</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6" name="Content Placeholder 6"/>
          <p:cNvSpPr>
            <a:spLocks noGrp="1"/>
          </p:cNvSpPr>
          <p:nvPr>
            <p:ph sz="quarter" idx="38" hasCustomPrompt="1"/>
          </p:nvPr>
        </p:nvSpPr>
        <p:spPr>
          <a:xfrm>
            <a:off x="4707996" y="4120863"/>
            <a:ext cx="4283604" cy="2432337"/>
          </a:xfrm>
        </p:spPr>
        <p:txBody>
          <a:bodyPr/>
          <a:lstStyle>
            <a:lvl1pPr marL="169863" indent="-169863">
              <a:buFont typeface="Arial" pitchFamily="34" charset="0"/>
              <a:buChar char="•"/>
              <a:defRPr sz="1200" baseline="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Issues/Challenges and spend plan status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7" name="TextBox 56"/>
          <p:cNvSpPr txBox="1"/>
          <p:nvPr userDrawn="1"/>
        </p:nvSpPr>
        <p:spPr>
          <a:xfrm>
            <a:off x="0" y="1124894"/>
            <a:ext cx="623887" cy="230832"/>
          </a:xfrm>
          <a:prstGeom prst="rect">
            <a:avLst/>
          </a:prstGeom>
          <a:noFill/>
        </p:spPr>
        <p:txBody>
          <a:bodyPr wrap="square" rtlCol="0">
            <a:spAutoFit/>
          </a:bodyPr>
          <a:lstStyle/>
          <a:p>
            <a:r>
              <a:rPr lang="en-US" sz="900" dirty="0" smtClean="0">
                <a:latin typeface="+mn-lt"/>
              </a:rPr>
              <a:t>PE:</a:t>
            </a:r>
            <a:endParaRPr lang="en-US" sz="900" dirty="0">
              <a:latin typeface="+mn-lt"/>
            </a:endParaRPr>
          </a:p>
        </p:txBody>
      </p:sp>
      <p:sp>
        <p:nvSpPr>
          <p:cNvPr id="58" name="TextBox 57"/>
          <p:cNvSpPr txBox="1"/>
          <p:nvPr userDrawn="1"/>
        </p:nvSpPr>
        <p:spPr>
          <a:xfrm>
            <a:off x="2215265" y="1124894"/>
            <a:ext cx="792555" cy="230832"/>
          </a:xfrm>
          <a:prstGeom prst="rect">
            <a:avLst/>
          </a:prstGeom>
          <a:noFill/>
        </p:spPr>
        <p:txBody>
          <a:bodyPr wrap="square" rtlCol="0">
            <a:spAutoFit/>
          </a:bodyPr>
          <a:lstStyle/>
          <a:p>
            <a:r>
              <a:rPr lang="en-US" sz="900" dirty="0" smtClean="0">
                <a:latin typeface="+mn-lt"/>
              </a:rPr>
              <a:t>PROJECT:</a:t>
            </a:r>
            <a:endParaRPr lang="en-US" sz="900" dirty="0">
              <a:latin typeface="+mn-lt"/>
            </a:endParaRPr>
          </a:p>
        </p:txBody>
      </p:sp>
      <p:sp>
        <p:nvSpPr>
          <p:cNvPr id="59" name="TextBox 58"/>
          <p:cNvSpPr txBox="1"/>
          <p:nvPr userDrawn="1"/>
        </p:nvSpPr>
        <p:spPr>
          <a:xfrm>
            <a:off x="4426414" y="1124894"/>
            <a:ext cx="1204913" cy="230832"/>
          </a:xfrm>
          <a:prstGeom prst="rect">
            <a:avLst/>
          </a:prstGeom>
          <a:noFill/>
        </p:spPr>
        <p:txBody>
          <a:bodyPr wrap="square" rtlCol="0">
            <a:spAutoFit/>
          </a:bodyPr>
          <a:lstStyle/>
          <a:p>
            <a:r>
              <a:rPr lang="en-US" sz="900" dirty="0" smtClean="0">
                <a:latin typeface="+mn-lt"/>
              </a:rPr>
              <a:t>RDDS</a:t>
            </a:r>
            <a:r>
              <a:rPr lang="en-US" sz="900" baseline="0" dirty="0" smtClean="0">
                <a:latin typeface="+mn-lt"/>
              </a:rPr>
              <a:t> PG #</a:t>
            </a:r>
            <a:r>
              <a:rPr lang="en-US" sz="900" dirty="0" smtClean="0">
                <a:latin typeface="+mn-lt"/>
              </a:rPr>
              <a:t>:</a:t>
            </a:r>
            <a:endParaRPr lang="en-US" sz="900" dirty="0">
              <a:latin typeface="+mn-lt"/>
            </a:endParaRPr>
          </a:p>
        </p:txBody>
      </p:sp>
      <p:sp>
        <p:nvSpPr>
          <p:cNvPr id="60" name="Text Placeholder 2"/>
          <p:cNvSpPr>
            <a:spLocks noGrp="1"/>
          </p:cNvSpPr>
          <p:nvPr>
            <p:ph type="body" sz="quarter" idx="21" hasCustomPrompt="1"/>
          </p:nvPr>
        </p:nvSpPr>
        <p:spPr>
          <a:xfrm>
            <a:off x="263522" y="1124894"/>
            <a:ext cx="2073278" cy="230832"/>
          </a:xfrm>
          <a:noFill/>
        </p:spPr>
        <p:txBody>
          <a:bodyPr wrap="square" lIns="45720" rtlCol="0">
            <a:spAutoFit/>
          </a:bodyPr>
          <a:lstStyle>
            <a:lvl1pPr>
              <a:defRPr lang="en-US" sz="900" baseline="0" dirty="0">
                <a:latin typeface="+mn-lt"/>
                <a:cs typeface="+mn-cs"/>
              </a:defRPr>
            </a:lvl1pPr>
          </a:lstStyle>
          <a:p>
            <a:pPr marL="0" lvl="0"/>
            <a:r>
              <a:rPr lang="en-US" dirty="0" smtClean="0"/>
              <a:t>-</a:t>
            </a:r>
            <a:endParaRPr lang="en-US" dirty="0"/>
          </a:p>
        </p:txBody>
      </p:sp>
      <p:sp>
        <p:nvSpPr>
          <p:cNvPr id="61" name="Text Placeholder 2"/>
          <p:cNvSpPr>
            <a:spLocks noGrp="1"/>
          </p:cNvSpPr>
          <p:nvPr>
            <p:ph type="body" sz="quarter" idx="22" hasCustomPrompt="1"/>
          </p:nvPr>
        </p:nvSpPr>
        <p:spPr>
          <a:xfrm>
            <a:off x="2816425" y="1124894"/>
            <a:ext cx="1882563" cy="2308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900" dirty="0">
                <a:latin typeface="+mn-lt"/>
                <a:cs typeface="+mn-cs"/>
              </a:defRPr>
            </a:lvl1pPr>
          </a:lstStyle>
          <a:p>
            <a:pPr marL="0" lvl="0"/>
            <a:r>
              <a:rPr lang="en-US" dirty="0" smtClean="0"/>
              <a:t>-</a:t>
            </a:r>
            <a:endParaRPr lang="en-US" dirty="0"/>
          </a:p>
        </p:txBody>
      </p:sp>
      <p:sp>
        <p:nvSpPr>
          <p:cNvPr id="62" name="Text Placeholder 2"/>
          <p:cNvSpPr>
            <a:spLocks noGrp="1"/>
          </p:cNvSpPr>
          <p:nvPr>
            <p:ph type="body" sz="quarter" idx="23" hasCustomPrompt="1"/>
          </p:nvPr>
        </p:nvSpPr>
        <p:spPr>
          <a:xfrm>
            <a:off x="5132317" y="1124894"/>
            <a:ext cx="1040343" cy="2308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marL="0" marR="0" indent="-342900" algn="l" defTabSz="914400" rtl="0" eaLnBrk="1" fontAlgn="auto" latinLnBrk="0" hangingPunct="1">
              <a:lnSpc>
                <a:spcPct val="100000"/>
              </a:lnSpc>
              <a:spcBef>
                <a:spcPct val="20000"/>
              </a:spcBef>
              <a:spcAft>
                <a:spcPts val="0"/>
              </a:spcAft>
              <a:buClrTx/>
              <a:buSzTx/>
              <a:buFont typeface="Arial" pitchFamily="34" charset="0"/>
              <a:buNone/>
              <a:tabLst/>
              <a:defRPr lang="en-US" sz="900" dirty="0">
                <a:latin typeface="+mn-lt"/>
                <a:cs typeface="+mn-cs"/>
              </a:defRPr>
            </a:lvl1pPr>
          </a:lstStyle>
          <a:p>
            <a:pPr marL="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a:t>
            </a:r>
          </a:p>
        </p:txBody>
      </p:sp>
      <p:sp>
        <p:nvSpPr>
          <p:cNvPr id="63" name="Text Placeholder 39"/>
          <p:cNvSpPr>
            <a:spLocks noGrp="1"/>
          </p:cNvSpPr>
          <p:nvPr>
            <p:ph type="body" sz="quarter" idx="15" hasCustomPrompt="1"/>
          </p:nvPr>
        </p:nvSpPr>
        <p:spPr>
          <a:xfrm>
            <a:off x="6848323" y="118416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64" name="Text Placeholder 39"/>
          <p:cNvSpPr>
            <a:spLocks noGrp="1"/>
          </p:cNvSpPr>
          <p:nvPr>
            <p:ph type="body" sz="quarter" idx="29" hasCustomPrompt="1"/>
          </p:nvPr>
        </p:nvSpPr>
        <p:spPr>
          <a:xfrm>
            <a:off x="7579596" y="118416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65" name="Text Placeholder 39"/>
          <p:cNvSpPr>
            <a:spLocks noGrp="1"/>
          </p:cNvSpPr>
          <p:nvPr>
            <p:ph type="body" sz="quarter" idx="30" hasCustomPrompt="1"/>
          </p:nvPr>
        </p:nvSpPr>
        <p:spPr>
          <a:xfrm>
            <a:off x="8313898" y="118416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66" name="Text Placeholder 39"/>
          <p:cNvSpPr>
            <a:spLocks noGrp="1"/>
          </p:cNvSpPr>
          <p:nvPr>
            <p:ph type="body" sz="quarter" idx="31" hasCustomPrompt="1"/>
          </p:nvPr>
        </p:nvSpPr>
        <p:spPr>
          <a:xfrm>
            <a:off x="6848323" y="1020971"/>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67" name="Text Placeholder 39"/>
          <p:cNvSpPr>
            <a:spLocks noGrp="1"/>
          </p:cNvSpPr>
          <p:nvPr>
            <p:ph type="body" sz="quarter" idx="32" hasCustomPrompt="1"/>
          </p:nvPr>
        </p:nvSpPr>
        <p:spPr>
          <a:xfrm>
            <a:off x="7579596" y="1020971"/>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68" name="Text Placeholder 39"/>
          <p:cNvSpPr>
            <a:spLocks noGrp="1"/>
          </p:cNvSpPr>
          <p:nvPr>
            <p:ph type="body" sz="quarter" idx="33" hasCustomPrompt="1"/>
          </p:nvPr>
        </p:nvSpPr>
        <p:spPr>
          <a:xfrm>
            <a:off x="8313898" y="1020971"/>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69" name="TextBox 68"/>
          <p:cNvSpPr txBox="1"/>
          <p:nvPr userDrawn="1"/>
        </p:nvSpPr>
        <p:spPr>
          <a:xfrm>
            <a:off x="8313898" y="709920"/>
            <a:ext cx="731520" cy="160044"/>
          </a:xfrm>
          <a:prstGeom prst="rect">
            <a:avLst/>
          </a:prstGeom>
          <a:noFill/>
        </p:spPr>
        <p:txBody>
          <a:bodyPr wrap="square" lIns="91440" tIns="18288" rIns="91440" bIns="18288" rtlCol="0">
            <a:spAutoFit/>
          </a:bodyPr>
          <a:lstStyle>
            <a:defPPr>
              <a:defRPr lang="en-US"/>
            </a:defPPr>
            <a:lvl1pPr>
              <a:defRPr sz="1000"/>
            </a:lvl1pPr>
          </a:lstStyle>
          <a:p>
            <a:pPr lvl="0" algn="ctr"/>
            <a:r>
              <a:rPr lang="en-US" sz="800" dirty="0" smtClean="0"/>
              <a:t>FY13</a:t>
            </a:r>
          </a:p>
        </p:txBody>
      </p:sp>
      <p:sp>
        <p:nvSpPr>
          <p:cNvPr id="70" name="TextBox 69"/>
          <p:cNvSpPr txBox="1"/>
          <p:nvPr userDrawn="1"/>
        </p:nvSpPr>
        <p:spPr>
          <a:xfrm>
            <a:off x="7579596" y="709920"/>
            <a:ext cx="731520" cy="160044"/>
          </a:xfrm>
          <a:prstGeom prst="rect">
            <a:avLst/>
          </a:prstGeom>
          <a:noFill/>
        </p:spPr>
        <p:txBody>
          <a:bodyPr wrap="square" lIns="91440" tIns="18288" rIns="91440" bIns="18288" rtlCol="0">
            <a:spAutoFit/>
          </a:bodyPr>
          <a:lstStyle>
            <a:defPPr>
              <a:defRPr lang="en-US"/>
            </a:defPPr>
            <a:lvl1pPr>
              <a:defRPr sz="1000"/>
            </a:lvl1pPr>
          </a:lstStyle>
          <a:p>
            <a:pPr lvl="0" algn="ctr"/>
            <a:r>
              <a:rPr lang="en-US" sz="800" dirty="0" smtClean="0"/>
              <a:t>FY12</a:t>
            </a:r>
          </a:p>
        </p:txBody>
      </p:sp>
      <p:sp>
        <p:nvSpPr>
          <p:cNvPr id="71" name="TextBox 70"/>
          <p:cNvSpPr txBox="1"/>
          <p:nvPr userDrawn="1"/>
        </p:nvSpPr>
        <p:spPr>
          <a:xfrm>
            <a:off x="6848323" y="709920"/>
            <a:ext cx="731520" cy="160044"/>
          </a:xfrm>
          <a:prstGeom prst="rect">
            <a:avLst/>
          </a:prstGeom>
          <a:noFill/>
        </p:spPr>
        <p:txBody>
          <a:bodyPr wrap="square" lIns="91440" tIns="18288" rIns="91440" bIns="18288" rtlCol="0">
            <a:spAutoFit/>
          </a:bodyPr>
          <a:lstStyle>
            <a:defPPr>
              <a:defRPr lang="en-US"/>
            </a:defPPr>
            <a:lvl1pPr>
              <a:defRPr sz="1000"/>
            </a:lvl1pPr>
          </a:lstStyle>
          <a:p>
            <a:pPr lvl="0" algn="ctr"/>
            <a:r>
              <a:rPr lang="en-US" sz="800" dirty="0" smtClean="0"/>
              <a:t>FY11</a:t>
            </a:r>
          </a:p>
        </p:txBody>
      </p:sp>
      <p:sp>
        <p:nvSpPr>
          <p:cNvPr id="72" name="TextBox 71"/>
          <p:cNvSpPr txBox="1"/>
          <p:nvPr userDrawn="1"/>
        </p:nvSpPr>
        <p:spPr>
          <a:xfrm>
            <a:off x="6114145" y="709920"/>
            <a:ext cx="731520" cy="160044"/>
          </a:xfrm>
          <a:prstGeom prst="rect">
            <a:avLst/>
          </a:prstGeom>
          <a:noFill/>
        </p:spPr>
        <p:txBody>
          <a:bodyPr wrap="square" lIns="91440" tIns="18288" rIns="91440" bIns="18288" rtlCol="0">
            <a:spAutoFit/>
          </a:bodyPr>
          <a:lstStyle>
            <a:defPPr>
              <a:defRPr lang="en-US"/>
            </a:defPPr>
            <a:lvl1pPr>
              <a:defRPr sz="1000"/>
            </a:lvl1pPr>
          </a:lstStyle>
          <a:p>
            <a:pPr lvl="0" algn="ctr"/>
            <a:r>
              <a:rPr lang="en-US" sz="800" dirty="0" smtClean="0"/>
              <a:t>PROJECT</a:t>
            </a:r>
          </a:p>
        </p:txBody>
      </p:sp>
      <p:sp>
        <p:nvSpPr>
          <p:cNvPr id="73" name="Text Placeholder 39"/>
          <p:cNvSpPr>
            <a:spLocks noGrp="1"/>
          </p:cNvSpPr>
          <p:nvPr>
            <p:ph type="body" sz="quarter" idx="34" hasCustomPrompt="1"/>
          </p:nvPr>
        </p:nvSpPr>
        <p:spPr>
          <a:xfrm>
            <a:off x="6114145" y="118416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a:t>
            </a:r>
            <a:endParaRPr lang="en-US" dirty="0"/>
          </a:p>
        </p:txBody>
      </p:sp>
      <p:sp>
        <p:nvSpPr>
          <p:cNvPr id="74" name="Text Placeholder 39"/>
          <p:cNvSpPr>
            <a:spLocks noGrp="1"/>
          </p:cNvSpPr>
          <p:nvPr>
            <p:ph type="body" sz="quarter" idx="35" hasCustomPrompt="1"/>
          </p:nvPr>
        </p:nvSpPr>
        <p:spPr>
          <a:xfrm>
            <a:off x="6114145" y="1020971"/>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a:t>
            </a:r>
            <a:endParaRPr lang="en-US" dirty="0"/>
          </a:p>
        </p:txBody>
      </p:sp>
      <p:sp>
        <p:nvSpPr>
          <p:cNvPr id="76" name="Text Placeholder 39"/>
          <p:cNvSpPr>
            <a:spLocks noGrp="1"/>
          </p:cNvSpPr>
          <p:nvPr>
            <p:ph type="body" sz="quarter" idx="39" hasCustomPrompt="1"/>
          </p:nvPr>
        </p:nvSpPr>
        <p:spPr>
          <a:xfrm>
            <a:off x="6848323" y="85897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77" name="Text Placeholder 39"/>
          <p:cNvSpPr>
            <a:spLocks noGrp="1"/>
          </p:cNvSpPr>
          <p:nvPr>
            <p:ph type="body" sz="quarter" idx="40" hasCustomPrompt="1"/>
          </p:nvPr>
        </p:nvSpPr>
        <p:spPr>
          <a:xfrm>
            <a:off x="7579965" y="85897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78" name="Text Placeholder 39"/>
          <p:cNvSpPr>
            <a:spLocks noGrp="1"/>
          </p:cNvSpPr>
          <p:nvPr>
            <p:ph type="body" sz="quarter" idx="41" hasCustomPrompt="1"/>
          </p:nvPr>
        </p:nvSpPr>
        <p:spPr>
          <a:xfrm>
            <a:off x="8314267" y="85897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79" name="Text Placeholder 39"/>
          <p:cNvSpPr>
            <a:spLocks noGrp="1"/>
          </p:cNvSpPr>
          <p:nvPr>
            <p:ph type="body" sz="quarter" idx="42" hasCustomPrompt="1"/>
          </p:nvPr>
        </p:nvSpPr>
        <p:spPr>
          <a:xfrm>
            <a:off x="6114145" y="85897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a:t>
            </a:r>
            <a:endParaRPr lang="en-US" dirty="0"/>
          </a:p>
        </p:txBody>
      </p:sp>
      <p:cxnSp>
        <p:nvCxnSpPr>
          <p:cNvPr id="75" name="Straight Connector 74"/>
          <p:cNvCxnSpPr/>
          <p:nvPr userDrawn="1"/>
        </p:nvCxnSpPr>
        <p:spPr bwMode="auto">
          <a:xfrm>
            <a:off x="0" y="1355726"/>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80" name="Title 1"/>
          <p:cNvSpPr>
            <a:spLocks noGrp="1"/>
          </p:cNvSpPr>
          <p:nvPr>
            <p:ph type="ctrTitle" hasCustomPrompt="1"/>
          </p:nvPr>
        </p:nvSpPr>
        <p:spPr>
          <a:xfrm>
            <a:off x="1619250" y="76202"/>
            <a:ext cx="6422572" cy="579062"/>
          </a:xfrm>
        </p:spPr>
        <p:txBody>
          <a:bodyPr anchor="b">
            <a:noAutofit/>
          </a:bodyPr>
          <a:lstStyle>
            <a:lvl1pPr algn="l">
              <a:lnSpc>
                <a:spcPct val="100000"/>
              </a:lnSpc>
              <a:defRPr sz="2000" b="0">
                <a:latin typeface="Tahoma" pitchFamily="34" charset="0"/>
                <a:ea typeface="Tahoma" pitchFamily="34" charset="0"/>
                <a:cs typeface="Tahoma" pitchFamily="34" charset="0"/>
              </a:defRPr>
            </a:lvl1pPr>
          </a:lstStyle>
          <a:p>
            <a:r>
              <a:rPr lang="en-US" dirty="0" smtClean="0"/>
              <a:t>Program Name (Acronym)</a:t>
            </a:r>
            <a:endParaRPr lang="en-US" dirty="0"/>
          </a:p>
        </p:txBody>
      </p:sp>
      <p:sp>
        <p:nvSpPr>
          <p:cNvPr id="81" name="Text Placeholder 4"/>
          <p:cNvSpPr>
            <a:spLocks noGrp="1"/>
          </p:cNvSpPr>
          <p:nvPr>
            <p:ph type="body" sz="quarter" idx="24" hasCustomPrompt="1"/>
          </p:nvPr>
        </p:nvSpPr>
        <p:spPr>
          <a:xfrm>
            <a:off x="1619250" y="587526"/>
            <a:ext cx="6421587" cy="390885"/>
          </a:xfr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800"/>
            </a:lvl1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PM / Office</a:t>
            </a:r>
          </a:p>
        </p:txBody>
      </p:sp>
    </p:spTree>
    <p:extLst>
      <p:ext uri="{BB962C8B-B14F-4D97-AF65-F5344CB8AC3E}">
        <p14:creationId xmlns:p14="http://schemas.microsoft.com/office/powerpoint/2010/main" val="9387842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RO_Update_Prototype_3 P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40" name="Rectangle 39"/>
          <p:cNvSpPr/>
          <p:nvPr userDrawn="1"/>
        </p:nvSpPr>
        <p:spPr>
          <a:xfrm>
            <a:off x="8041821" y="76201"/>
            <a:ext cx="949779" cy="519793"/>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userDrawn="1"/>
        </p:nvSpPr>
        <p:spPr>
          <a:xfrm>
            <a:off x="8041822" y="197128"/>
            <a:ext cx="949780" cy="261610"/>
          </a:xfrm>
          <a:prstGeom prst="rect">
            <a:avLst/>
          </a:prstGeom>
          <a:noFill/>
        </p:spPr>
        <p:txBody>
          <a:bodyPr wrap="square" rtlCol="0">
            <a:spAutoFit/>
          </a:bodyPr>
          <a:lstStyle/>
          <a:p>
            <a:pPr algn="ctr"/>
            <a:r>
              <a:rPr lang="en-US" sz="1100" b="0" dirty="0" smtClean="0">
                <a:latin typeface="Tahoma" pitchFamily="34" charset="0"/>
                <a:ea typeface="Tahoma" pitchFamily="34" charset="0"/>
                <a:cs typeface="Tahoma" pitchFamily="34" charset="0"/>
              </a:rPr>
              <a:t>Prototype</a:t>
            </a:r>
            <a:endParaRPr lang="en-US" sz="1100" b="0" dirty="0">
              <a:latin typeface="Tahoma" pitchFamily="34" charset="0"/>
              <a:ea typeface="Tahoma" pitchFamily="34" charset="0"/>
              <a:cs typeface="Tahoma" pitchFamily="34" charset="0"/>
            </a:endParaRPr>
          </a:p>
        </p:txBody>
      </p:sp>
      <p:pic>
        <p:nvPicPr>
          <p:cNvPr id="43" name="Picture 4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
        <p:nvSpPr>
          <p:cNvPr id="45" name="TextBox 44"/>
          <p:cNvSpPr txBox="1"/>
          <p:nvPr userDrawn="1"/>
        </p:nvSpPr>
        <p:spPr>
          <a:xfrm>
            <a:off x="5591173" y="3843864"/>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DIRO UPDATE/ISSUES</a:t>
            </a:r>
            <a:endParaRPr lang="en-US" sz="1200" b="1" dirty="0">
              <a:latin typeface="Tahoma" pitchFamily="34" charset="0"/>
              <a:ea typeface="Tahoma" pitchFamily="34" charset="0"/>
              <a:cs typeface="Tahoma" pitchFamily="34" charset="0"/>
            </a:endParaRPr>
          </a:p>
        </p:txBody>
      </p:sp>
      <p:sp>
        <p:nvSpPr>
          <p:cNvPr id="47" name="TextBox 46"/>
          <p:cNvSpPr txBox="1"/>
          <p:nvPr userDrawn="1"/>
        </p:nvSpPr>
        <p:spPr>
          <a:xfrm>
            <a:off x="900113" y="1363189"/>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OVERVIEW</a:t>
            </a:r>
            <a:endParaRPr lang="en-US" sz="1200" b="1" dirty="0">
              <a:latin typeface="Tahoma" pitchFamily="34" charset="0"/>
              <a:ea typeface="Tahoma" pitchFamily="34" charset="0"/>
              <a:cs typeface="Tahoma" pitchFamily="34" charset="0"/>
            </a:endParaRPr>
          </a:p>
        </p:txBody>
      </p:sp>
      <p:sp>
        <p:nvSpPr>
          <p:cNvPr id="48" name="TextBox 47"/>
          <p:cNvSpPr txBox="1"/>
          <p:nvPr userDrawn="1"/>
        </p:nvSpPr>
        <p:spPr>
          <a:xfrm>
            <a:off x="5591173" y="1365362"/>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STATUS</a:t>
            </a:r>
            <a:endParaRPr lang="en-US" sz="1200" b="1" dirty="0">
              <a:latin typeface="Tahoma" pitchFamily="34" charset="0"/>
              <a:ea typeface="Tahoma" pitchFamily="34" charset="0"/>
              <a:cs typeface="Tahoma" pitchFamily="34" charset="0"/>
            </a:endParaRPr>
          </a:p>
        </p:txBody>
      </p:sp>
      <p:sp>
        <p:nvSpPr>
          <p:cNvPr id="49" name="TextBox 48"/>
          <p:cNvSpPr txBox="1"/>
          <p:nvPr userDrawn="1"/>
        </p:nvSpPr>
        <p:spPr>
          <a:xfrm>
            <a:off x="255985" y="3843864"/>
            <a:ext cx="4002883"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CAPABILITY OBJECTIVE/GOAL</a:t>
            </a:r>
            <a:endParaRPr lang="en-US" sz="1200" b="1" dirty="0">
              <a:latin typeface="Tahoma" pitchFamily="34" charset="0"/>
              <a:ea typeface="Tahoma" pitchFamily="34" charset="0"/>
              <a:cs typeface="Tahoma" pitchFamily="34" charset="0"/>
            </a:endParaRPr>
          </a:p>
        </p:txBody>
      </p:sp>
      <p:cxnSp>
        <p:nvCxnSpPr>
          <p:cNvPr id="51" name="Straight Connector 50"/>
          <p:cNvCxnSpPr/>
          <p:nvPr userDrawn="1"/>
        </p:nvCxnSpPr>
        <p:spPr bwMode="auto">
          <a:xfrm>
            <a:off x="0" y="3825875"/>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cxnSp>
        <p:nvCxnSpPr>
          <p:cNvPr id="52" name="Straight Connector 51"/>
          <p:cNvCxnSpPr/>
          <p:nvPr userDrawn="1"/>
        </p:nvCxnSpPr>
        <p:spPr bwMode="auto">
          <a:xfrm>
            <a:off x="4572000" y="1355726"/>
            <a:ext cx="0" cy="5070474"/>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53" name="Content Placeholder 6"/>
          <p:cNvSpPr>
            <a:spLocks noGrp="1"/>
          </p:cNvSpPr>
          <p:nvPr>
            <p:ph sz="quarter" idx="36" hasCustomPrompt="1"/>
          </p:nvPr>
        </p:nvSpPr>
        <p:spPr>
          <a:xfrm>
            <a:off x="195263" y="1642361"/>
            <a:ext cx="4283604" cy="2155469"/>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Insert text, images, and/or charts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4" name="Content Placeholder 6"/>
          <p:cNvSpPr>
            <a:spLocks noGrp="1"/>
          </p:cNvSpPr>
          <p:nvPr>
            <p:ph sz="quarter" idx="25" hasCustomPrompt="1"/>
          </p:nvPr>
        </p:nvSpPr>
        <p:spPr>
          <a:xfrm>
            <a:off x="195263" y="4120863"/>
            <a:ext cx="4283604" cy="2432337"/>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5" name="Content Placeholder 6"/>
          <p:cNvSpPr>
            <a:spLocks noGrp="1"/>
          </p:cNvSpPr>
          <p:nvPr>
            <p:ph sz="quarter" idx="37" hasCustomPrompt="1"/>
          </p:nvPr>
        </p:nvSpPr>
        <p:spPr>
          <a:xfrm>
            <a:off x="4707996" y="1642361"/>
            <a:ext cx="4283604" cy="2155469"/>
          </a:xfrm>
        </p:spPr>
        <p:txBody>
          <a:bodyPr/>
          <a:lstStyle>
            <a:lvl1pPr marL="171450" indent="-171450">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marL="171450" indent="-171450">
              <a:buFont typeface="Arial" pitchFamily="34" charset="0"/>
              <a:buChar char="•"/>
            </a:pPr>
            <a:r>
              <a:rPr lang="en-US" sz="1200" dirty="0" smtClean="0">
                <a:latin typeface="Tahoma" pitchFamily="34" charset="0"/>
                <a:ea typeface="Tahoma" pitchFamily="34" charset="0"/>
                <a:cs typeface="Tahoma" pitchFamily="34" charset="0"/>
              </a:rPr>
              <a:t>Date started - Planned end - Upcoming key decision - Transition partners - Technical risk</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6" name="Content Placeholder 6"/>
          <p:cNvSpPr>
            <a:spLocks noGrp="1"/>
          </p:cNvSpPr>
          <p:nvPr>
            <p:ph sz="quarter" idx="38" hasCustomPrompt="1"/>
          </p:nvPr>
        </p:nvSpPr>
        <p:spPr>
          <a:xfrm>
            <a:off x="4707996" y="4120863"/>
            <a:ext cx="4283604" cy="2432337"/>
          </a:xfrm>
        </p:spPr>
        <p:txBody>
          <a:bodyPr/>
          <a:lstStyle>
            <a:lvl1pPr marL="169863" indent="-169863">
              <a:buFont typeface="Arial" pitchFamily="34" charset="0"/>
              <a:buChar char="•"/>
              <a:defRPr sz="1200" baseline="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Issues/Challenges and spend plan status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7" name="TextBox 56"/>
          <p:cNvSpPr txBox="1"/>
          <p:nvPr userDrawn="1"/>
        </p:nvSpPr>
        <p:spPr>
          <a:xfrm>
            <a:off x="0" y="1124894"/>
            <a:ext cx="623887" cy="230832"/>
          </a:xfrm>
          <a:prstGeom prst="rect">
            <a:avLst/>
          </a:prstGeom>
          <a:noFill/>
        </p:spPr>
        <p:txBody>
          <a:bodyPr wrap="square" rtlCol="0">
            <a:spAutoFit/>
          </a:bodyPr>
          <a:lstStyle/>
          <a:p>
            <a:r>
              <a:rPr lang="en-US" sz="900" dirty="0" smtClean="0">
                <a:latin typeface="+mn-lt"/>
              </a:rPr>
              <a:t>PE:</a:t>
            </a:r>
            <a:endParaRPr lang="en-US" sz="900" dirty="0">
              <a:latin typeface="+mn-lt"/>
            </a:endParaRPr>
          </a:p>
        </p:txBody>
      </p:sp>
      <p:sp>
        <p:nvSpPr>
          <p:cNvPr id="58" name="TextBox 57"/>
          <p:cNvSpPr txBox="1"/>
          <p:nvPr userDrawn="1"/>
        </p:nvSpPr>
        <p:spPr>
          <a:xfrm>
            <a:off x="2215265" y="1124894"/>
            <a:ext cx="792555" cy="230832"/>
          </a:xfrm>
          <a:prstGeom prst="rect">
            <a:avLst/>
          </a:prstGeom>
          <a:noFill/>
        </p:spPr>
        <p:txBody>
          <a:bodyPr wrap="square" rtlCol="0">
            <a:spAutoFit/>
          </a:bodyPr>
          <a:lstStyle/>
          <a:p>
            <a:r>
              <a:rPr lang="en-US" sz="900" dirty="0" smtClean="0">
                <a:latin typeface="+mn-lt"/>
              </a:rPr>
              <a:t>PROJECT:</a:t>
            </a:r>
            <a:endParaRPr lang="en-US" sz="900" dirty="0">
              <a:latin typeface="+mn-lt"/>
            </a:endParaRPr>
          </a:p>
        </p:txBody>
      </p:sp>
      <p:sp>
        <p:nvSpPr>
          <p:cNvPr id="59" name="TextBox 58"/>
          <p:cNvSpPr txBox="1"/>
          <p:nvPr userDrawn="1"/>
        </p:nvSpPr>
        <p:spPr>
          <a:xfrm>
            <a:off x="4426414" y="1124894"/>
            <a:ext cx="1204913" cy="230832"/>
          </a:xfrm>
          <a:prstGeom prst="rect">
            <a:avLst/>
          </a:prstGeom>
          <a:noFill/>
        </p:spPr>
        <p:txBody>
          <a:bodyPr wrap="square" rtlCol="0">
            <a:spAutoFit/>
          </a:bodyPr>
          <a:lstStyle/>
          <a:p>
            <a:r>
              <a:rPr lang="en-US" sz="900" dirty="0" smtClean="0">
                <a:latin typeface="+mn-lt"/>
              </a:rPr>
              <a:t>RDDS</a:t>
            </a:r>
            <a:r>
              <a:rPr lang="en-US" sz="900" baseline="0" dirty="0" smtClean="0">
                <a:latin typeface="+mn-lt"/>
              </a:rPr>
              <a:t> PG #</a:t>
            </a:r>
            <a:r>
              <a:rPr lang="en-US" sz="900" dirty="0" smtClean="0">
                <a:latin typeface="+mn-lt"/>
              </a:rPr>
              <a:t>:</a:t>
            </a:r>
            <a:endParaRPr lang="en-US" sz="900" dirty="0">
              <a:latin typeface="+mn-lt"/>
            </a:endParaRPr>
          </a:p>
        </p:txBody>
      </p:sp>
      <p:sp>
        <p:nvSpPr>
          <p:cNvPr id="60" name="Text Placeholder 2"/>
          <p:cNvSpPr>
            <a:spLocks noGrp="1"/>
          </p:cNvSpPr>
          <p:nvPr>
            <p:ph type="body" sz="quarter" idx="21" hasCustomPrompt="1"/>
          </p:nvPr>
        </p:nvSpPr>
        <p:spPr>
          <a:xfrm>
            <a:off x="263522" y="1124894"/>
            <a:ext cx="2073278" cy="230832"/>
          </a:xfrm>
          <a:noFill/>
        </p:spPr>
        <p:txBody>
          <a:bodyPr wrap="square" lIns="45720" rtlCol="0">
            <a:spAutoFit/>
          </a:bodyPr>
          <a:lstStyle>
            <a:lvl1pPr>
              <a:defRPr lang="en-US" sz="900" baseline="0" dirty="0">
                <a:latin typeface="+mn-lt"/>
                <a:cs typeface="+mn-cs"/>
              </a:defRPr>
            </a:lvl1pPr>
          </a:lstStyle>
          <a:p>
            <a:pPr marL="0" lvl="0"/>
            <a:r>
              <a:rPr lang="en-US" dirty="0" smtClean="0"/>
              <a:t>-</a:t>
            </a:r>
            <a:endParaRPr lang="en-US" dirty="0"/>
          </a:p>
        </p:txBody>
      </p:sp>
      <p:sp>
        <p:nvSpPr>
          <p:cNvPr id="61" name="Text Placeholder 2"/>
          <p:cNvSpPr>
            <a:spLocks noGrp="1"/>
          </p:cNvSpPr>
          <p:nvPr>
            <p:ph type="body" sz="quarter" idx="22" hasCustomPrompt="1"/>
          </p:nvPr>
        </p:nvSpPr>
        <p:spPr>
          <a:xfrm>
            <a:off x="2816425" y="1124894"/>
            <a:ext cx="1882563" cy="2308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900" dirty="0">
                <a:latin typeface="+mn-lt"/>
                <a:cs typeface="+mn-cs"/>
              </a:defRPr>
            </a:lvl1pPr>
          </a:lstStyle>
          <a:p>
            <a:pPr marL="0" lvl="0"/>
            <a:r>
              <a:rPr lang="en-US" dirty="0" smtClean="0"/>
              <a:t>-</a:t>
            </a:r>
            <a:endParaRPr lang="en-US" dirty="0"/>
          </a:p>
        </p:txBody>
      </p:sp>
      <p:sp>
        <p:nvSpPr>
          <p:cNvPr id="62" name="Text Placeholder 2"/>
          <p:cNvSpPr>
            <a:spLocks noGrp="1"/>
          </p:cNvSpPr>
          <p:nvPr>
            <p:ph type="body" sz="quarter" idx="23" hasCustomPrompt="1"/>
          </p:nvPr>
        </p:nvSpPr>
        <p:spPr>
          <a:xfrm>
            <a:off x="5132317" y="1124894"/>
            <a:ext cx="1040343" cy="2308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marL="0" marR="0" indent="-342900" algn="l" defTabSz="914400" rtl="0" eaLnBrk="1" fontAlgn="auto" latinLnBrk="0" hangingPunct="1">
              <a:lnSpc>
                <a:spcPct val="100000"/>
              </a:lnSpc>
              <a:spcBef>
                <a:spcPct val="20000"/>
              </a:spcBef>
              <a:spcAft>
                <a:spcPts val="0"/>
              </a:spcAft>
              <a:buClrTx/>
              <a:buSzTx/>
              <a:buFont typeface="Arial" pitchFamily="34" charset="0"/>
              <a:buNone/>
              <a:tabLst/>
              <a:defRPr lang="en-US" sz="900" dirty="0">
                <a:latin typeface="+mn-lt"/>
                <a:cs typeface="+mn-cs"/>
              </a:defRPr>
            </a:lvl1pPr>
          </a:lstStyle>
          <a:p>
            <a:pPr marL="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a:t>
            </a:r>
          </a:p>
        </p:txBody>
      </p:sp>
      <p:sp>
        <p:nvSpPr>
          <p:cNvPr id="63" name="Text Placeholder 39"/>
          <p:cNvSpPr>
            <a:spLocks noGrp="1"/>
          </p:cNvSpPr>
          <p:nvPr>
            <p:ph type="body" sz="quarter" idx="15" hasCustomPrompt="1"/>
          </p:nvPr>
        </p:nvSpPr>
        <p:spPr>
          <a:xfrm>
            <a:off x="6848323" y="118416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64" name="Text Placeholder 39"/>
          <p:cNvSpPr>
            <a:spLocks noGrp="1"/>
          </p:cNvSpPr>
          <p:nvPr>
            <p:ph type="body" sz="quarter" idx="29" hasCustomPrompt="1"/>
          </p:nvPr>
        </p:nvSpPr>
        <p:spPr>
          <a:xfrm>
            <a:off x="7579596" y="118416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65" name="Text Placeholder 39"/>
          <p:cNvSpPr>
            <a:spLocks noGrp="1"/>
          </p:cNvSpPr>
          <p:nvPr>
            <p:ph type="body" sz="quarter" idx="30" hasCustomPrompt="1"/>
          </p:nvPr>
        </p:nvSpPr>
        <p:spPr>
          <a:xfrm>
            <a:off x="8313898" y="118416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66" name="Text Placeholder 39"/>
          <p:cNvSpPr>
            <a:spLocks noGrp="1"/>
          </p:cNvSpPr>
          <p:nvPr>
            <p:ph type="body" sz="quarter" idx="31" hasCustomPrompt="1"/>
          </p:nvPr>
        </p:nvSpPr>
        <p:spPr>
          <a:xfrm>
            <a:off x="6848323" y="1020971"/>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67" name="Text Placeholder 39"/>
          <p:cNvSpPr>
            <a:spLocks noGrp="1"/>
          </p:cNvSpPr>
          <p:nvPr>
            <p:ph type="body" sz="quarter" idx="32" hasCustomPrompt="1"/>
          </p:nvPr>
        </p:nvSpPr>
        <p:spPr>
          <a:xfrm>
            <a:off x="7579596" y="1020971"/>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68" name="Text Placeholder 39"/>
          <p:cNvSpPr>
            <a:spLocks noGrp="1"/>
          </p:cNvSpPr>
          <p:nvPr>
            <p:ph type="body" sz="quarter" idx="33" hasCustomPrompt="1"/>
          </p:nvPr>
        </p:nvSpPr>
        <p:spPr>
          <a:xfrm>
            <a:off x="8313898" y="1020971"/>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69" name="TextBox 68"/>
          <p:cNvSpPr txBox="1"/>
          <p:nvPr userDrawn="1"/>
        </p:nvSpPr>
        <p:spPr>
          <a:xfrm>
            <a:off x="8313898" y="709920"/>
            <a:ext cx="731520" cy="160044"/>
          </a:xfrm>
          <a:prstGeom prst="rect">
            <a:avLst/>
          </a:prstGeom>
          <a:noFill/>
        </p:spPr>
        <p:txBody>
          <a:bodyPr wrap="square" lIns="91440" tIns="18288" rIns="91440" bIns="18288" rtlCol="0">
            <a:spAutoFit/>
          </a:bodyPr>
          <a:lstStyle>
            <a:defPPr>
              <a:defRPr lang="en-US"/>
            </a:defPPr>
            <a:lvl1pPr>
              <a:defRPr sz="1000"/>
            </a:lvl1pPr>
          </a:lstStyle>
          <a:p>
            <a:pPr lvl="0" algn="ctr"/>
            <a:r>
              <a:rPr lang="en-US" sz="800" dirty="0" smtClean="0"/>
              <a:t>FY13</a:t>
            </a:r>
          </a:p>
        </p:txBody>
      </p:sp>
      <p:sp>
        <p:nvSpPr>
          <p:cNvPr id="70" name="TextBox 69"/>
          <p:cNvSpPr txBox="1"/>
          <p:nvPr userDrawn="1"/>
        </p:nvSpPr>
        <p:spPr>
          <a:xfrm>
            <a:off x="7579596" y="709920"/>
            <a:ext cx="731520" cy="160044"/>
          </a:xfrm>
          <a:prstGeom prst="rect">
            <a:avLst/>
          </a:prstGeom>
          <a:noFill/>
        </p:spPr>
        <p:txBody>
          <a:bodyPr wrap="square" lIns="91440" tIns="18288" rIns="91440" bIns="18288" rtlCol="0">
            <a:spAutoFit/>
          </a:bodyPr>
          <a:lstStyle>
            <a:defPPr>
              <a:defRPr lang="en-US"/>
            </a:defPPr>
            <a:lvl1pPr>
              <a:defRPr sz="1000"/>
            </a:lvl1pPr>
          </a:lstStyle>
          <a:p>
            <a:pPr lvl="0" algn="ctr"/>
            <a:r>
              <a:rPr lang="en-US" sz="800" dirty="0" smtClean="0"/>
              <a:t>FY12</a:t>
            </a:r>
          </a:p>
        </p:txBody>
      </p:sp>
      <p:sp>
        <p:nvSpPr>
          <p:cNvPr id="71" name="TextBox 70"/>
          <p:cNvSpPr txBox="1"/>
          <p:nvPr userDrawn="1"/>
        </p:nvSpPr>
        <p:spPr>
          <a:xfrm>
            <a:off x="6848323" y="709920"/>
            <a:ext cx="731520" cy="160044"/>
          </a:xfrm>
          <a:prstGeom prst="rect">
            <a:avLst/>
          </a:prstGeom>
          <a:noFill/>
        </p:spPr>
        <p:txBody>
          <a:bodyPr wrap="square" lIns="91440" tIns="18288" rIns="91440" bIns="18288" rtlCol="0">
            <a:spAutoFit/>
          </a:bodyPr>
          <a:lstStyle>
            <a:defPPr>
              <a:defRPr lang="en-US"/>
            </a:defPPr>
            <a:lvl1pPr>
              <a:defRPr sz="1000"/>
            </a:lvl1pPr>
          </a:lstStyle>
          <a:p>
            <a:pPr lvl="0" algn="ctr"/>
            <a:r>
              <a:rPr lang="en-US" sz="800" dirty="0" smtClean="0"/>
              <a:t>FY11</a:t>
            </a:r>
          </a:p>
        </p:txBody>
      </p:sp>
      <p:sp>
        <p:nvSpPr>
          <p:cNvPr id="72" name="TextBox 71"/>
          <p:cNvSpPr txBox="1"/>
          <p:nvPr userDrawn="1"/>
        </p:nvSpPr>
        <p:spPr>
          <a:xfrm>
            <a:off x="6114145" y="709920"/>
            <a:ext cx="731520" cy="160044"/>
          </a:xfrm>
          <a:prstGeom prst="rect">
            <a:avLst/>
          </a:prstGeom>
          <a:noFill/>
        </p:spPr>
        <p:txBody>
          <a:bodyPr wrap="square" lIns="91440" tIns="18288" rIns="91440" bIns="18288" rtlCol="0">
            <a:spAutoFit/>
          </a:bodyPr>
          <a:lstStyle>
            <a:defPPr>
              <a:defRPr lang="en-US"/>
            </a:defPPr>
            <a:lvl1pPr>
              <a:defRPr sz="1000"/>
            </a:lvl1pPr>
          </a:lstStyle>
          <a:p>
            <a:pPr lvl="0" algn="ctr"/>
            <a:r>
              <a:rPr lang="en-US" sz="800" dirty="0" smtClean="0"/>
              <a:t>PROJECT</a:t>
            </a:r>
          </a:p>
        </p:txBody>
      </p:sp>
      <p:sp>
        <p:nvSpPr>
          <p:cNvPr id="73" name="Text Placeholder 39"/>
          <p:cNvSpPr>
            <a:spLocks noGrp="1"/>
          </p:cNvSpPr>
          <p:nvPr>
            <p:ph type="body" sz="quarter" idx="34" hasCustomPrompt="1"/>
          </p:nvPr>
        </p:nvSpPr>
        <p:spPr>
          <a:xfrm>
            <a:off x="6114145" y="118416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a:t>
            </a:r>
            <a:endParaRPr lang="en-US" dirty="0"/>
          </a:p>
        </p:txBody>
      </p:sp>
      <p:sp>
        <p:nvSpPr>
          <p:cNvPr id="74" name="Text Placeholder 39"/>
          <p:cNvSpPr>
            <a:spLocks noGrp="1"/>
          </p:cNvSpPr>
          <p:nvPr>
            <p:ph type="body" sz="quarter" idx="35" hasCustomPrompt="1"/>
          </p:nvPr>
        </p:nvSpPr>
        <p:spPr>
          <a:xfrm>
            <a:off x="6114145" y="1020971"/>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a:t>
            </a:r>
            <a:endParaRPr lang="en-US" dirty="0"/>
          </a:p>
        </p:txBody>
      </p:sp>
      <p:sp>
        <p:nvSpPr>
          <p:cNvPr id="76" name="Text Placeholder 39"/>
          <p:cNvSpPr>
            <a:spLocks noGrp="1"/>
          </p:cNvSpPr>
          <p:nvPr>
            <p:ph type="body" sz="quarter" idx="39" hasCustomPrompt="1"/>
          </p:nvPr>
        </p:nvSpPr>
        <p:spPr>
          <a:xfrm>
            <a:off x="6848323" y="85897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77" name="Text Placeholder 39"/>
          <p:cNvSpPr>
            <a:spLocks noGrp="1"/>
          </p:cNvSpPr>
          <p:nvPr>
            <p:ph type="body" sz="quarter" idx="40" hasCustomPrompt="1"/>
          </p:nvPr>
        </p:nvSpPr>
        <p:spPr>
          <a:xfrm>
            <a:off x="7579965" y="85897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78" name="Text Placeholder 39"/>
          <p:cNvSpPr>
            <a:spLocks noGrp="1"/>
          </p:cNvSpPr>
          <p:nvPr>
            <p:ph type="body" sz="quarter" idx="41" hasCustomPrompt="1"/>
          </p:nvPr>
        </p:nvSpPr>
        <p:spPr>
          <a:xfrm>
            <a:off x="8314267" y="85897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79" name="Text Placeholder 39"/>
          <p:cNvSpPr>
            <a:spLocks noGrp="1"/>
          </p:cNvSpPr>
          <p:nvPr>
            <p:ph type="body" sz="quarter" idx="42" hasCustomPrompt="1"/>
          </p:nvPr>
        </p:nvSpPr>
        <p:spPr>
          <a:xfrm>
            <a:off x="6114145" y="85897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a:t>
            </a:r>
            <a:endParaRPr lang="en-US" dirty="0"/>
          </a:p>
        </p:txBody>
      </p:sp>
      <p:cxnSp>
        <p:nvCxnSpPr>
          <p:cNvPr id="75" name="Straight Connector 74"/>
          <p:cNvCxnSpPr/>
          <p:nvPr userDrawn="1"/>
        </p:nvCxnSpPr>
        <p:spPr bwMode="auto">
          <a:xfrm>
            <a:off x="0" y="1355726"/>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80" name="Title 1"/>
          <p:cNvSpPr>
            <a:spLocks noGrp="1"/>
          </p:cNvSpPr>
          <p:nvPr>
            <p:ph type="ctrTitle" hasCustomPrompt="1"/>
          </p:nvPr>
        </p:nvSpPr>
        <p:spPr>
          <a:xfrm>
            <a:off x="1619250" y="76202"/>
            <a:ext cx="6422572" cy="579062"/>
          </a:xfrm>
        </p:spPr>
        <p:txBody>
          <a:bodyPr anchor="b">
            <a:noAutofit/>
          </a:bodyPr>
          <a:lstStyle>
            <a:lvl1pPr algn="l">
              <a:lnSpc>
                <a:spcPct val="100000"/>
              </a:lnSpc>
              <a:defRPr sz="2000" b="0">
                <a:latin typeface="Tahoma" pitchFamily="34" charset="0"/>
                <a:ea typeface="Tahoma" pitchFamily="34" charset="0"/>
                <a:cs typeface="Tahoma" pitchFamily="34" charset="0"/>
              </a:defRPr>
            </a:lvl1pPr>
          </a:lstStyle>
          <a:p>
            <a:r>
              <a:rPr lang="en-US" dirty="0" smtClean="0"/>
              <a:t>Program Name (Acronym)</a:t>
            </a:r>
            <a:endParaRPr lang="en-US" dirty="0"/>
          </a:p>
        </p:txBody>
      </p:sp>
      <p:sp>
        <p:nvSpPr>
          <p:cNvPr id="81" name="Text Placeholder 4"/>
          <p:cNvSpPr>
            <a:spLocks noGrp="1"/>
          </p:cNvSpPr>
          <p:nvPr>
            <p:ph type="body" sz="quarter" idx="24" hasCustomPrompt="1"/>
          </p:nvPr>
        </p:nvSpPr>
        <p:spPr>
          <a:xfrm>
            <a:off x="1619250" y="587526"/>
            <a:ext cx="6421587" cy="390885"/>
          </a:xfr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800"/>
            </a:lvl1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PM / Office</a:t>
            </a:r>
          </a:p>
        </p:txBody>
      </p:sp>
    </p:spTree>
    <p:extLst>
      <p:ext uri="{BB962C8B-B14F-4D97-AF65-F5344CB8AC3E}">
        <p14:creationId xmlns:p14="http://schemas.microsoft.com/office/powerpoint/2010/main" val="15030856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RO_Update_Field Demonstration_3 P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40" name="Rectangle 39"/>
          <p:cNvSpPr/>
          <p:nvPr userDrawn="1"/>
        </p:nvSpPr>
        <p:spPr>
          <a:xfrm>
            <a:off x="8041821" y="76201"/>
            <a:ext cx="949779" cy="519793"/>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userDrawn="1"/>
        </p:nvSpPr>
        <p:spPr>
          <a:xfrm>
            <a:off x="7968346" y="123651"/>
            <a:ext cx="1102180" cy="415498"/>
          </a:xfrm>
          <a:prstGeom prst="rect">
            <a:avLst/>
          </a:prstGeom>
          <a:noFill/>
        </p:spPr>
        <p:txBody>
          <a:bodyPr wrap="square" rtlCol="0">
            <a:spAutoFit/>
          </a:bodyPr>
          <a:lstStyle/>
          <a:p>
            <a:pPr algn="ctr"/>
            <a:r>
              <a:rPr lang="en-US" sz="1050" b="0" dirty="0" smtClean="0">
                <a:latin typeface="Tahoma" pitchFamily="34" charset="0"/>
                <a:ea typeface="Tahoma" pitchFamily="34" charset="0"/>
                <a:cs typeface="Tahoma" pitchFamily="34" charset="0"/>
              </a:rPr>
              <a:t>Field</a:t>
            </a:r>
          </a:p>
          <a:p>
            <a:pPr algn="ctr"/>
            <a:r>
              <a:rPr lang="en-US" sz="1050" b="0" dirty="0" smtClean="0">
                <a:latin typeface="Tahoma" pitchFamily="34" charset="0"/>
                <a:ea typeface="Tahoma" pitchFamily="34" charset="0"/>
                <a:cs typeface="Tahoma" pitchFamily="34" charset="0"/>
              </a:rPr>
              <a:t>Demonstration</a:t>
            </a:r>
            <a:endParaRPr lang="en-US" sz="1050" b="0" dirty="0">
              <a:latin typeface="Tahoma" pitchFamily="34" charset="0"/>
              <a:ea typeface="Tahoma" pitchFamily="34" charset="0"/>
              <a:cs typeface="Tahoma" pitchFamily="34" charset="0"/>
            </a:endParaRPr>
          </a:p>
        </p:txBody>
      </p:sp>
      <p:pic>
        <p:nvPicPr>
          <p:cNvPr id="43" name="Picture 4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
        <p:nvSpPr>
          <p:cNvPr id="45" name="TextBox 44"/>
          <p:cNvSpPr txBox="1"/>
          <p:nvPr userDrawn="1"/>
        </p:nvSpPr>
        <p:spPr>
          <a:xfrm>
            <a:off x="5591173" y="3843864"/>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DIRO UPDATE/ISSUES</a:t>
            </a:r>
            <a:endParaRPr lang="en-US" sz="1200" b="1" dirty="0">
              <a:latin typeface="Tahoma" pitchFamily="34" charset="0"/>
              <a:ea typeface="Tahoma" pitchFamily="34" charset="0"/>
              <a:cs typeface="Tahoma" pitchFamily="34" charset="0"/>
            </a:endParaRPr>
          </a:p>
        </p:txBody>
      </p:sp>
      <p:sp>
        <p:nvSpPr>
          <p:cNvPr id="47" name="TextBox 46"/>
          <p:cNvSpPr txBox="1"/>
          <p:nvPr userDrawn="1"/>
        </p:nvSpPr>
        <p:spPr>
          <a:xfrm>
            <a:off x="900113" y="1363189"/>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OVERVIEW</a:t>
            </a:r>
            <a:endParaRPr lang="en-US" sz="1200" b="1" dirty="0">
              <a:latin typeface="Tahoma" pitchFamily="34" charset="0"/>
              <a:ea typeface="Tahoma" pitchFamily="34" charset="0"/>
              <a:cs typeface="Tahoma" pitchFamily="34" charset="0"/>
            </a:endParaRPr>
          </a:p>
        </p:txBody>
      </p:sp>
      <p:sp>
        <p:nvSpPr>
          <p:cNvPr id="48" name="TextBox 47"/>
          <p:cNvSpPr txBox="1"/>
          <p:nvPr userDrawn="1"/>
        </p:nvSpPr>
        <p:spPr>
          <a:xfrm>
            <a:off x="5591173" y="1365362"/>
            <a:ext cx="2714627"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PROGRAM STATUS</a:t>
            </a:r>
            <a:endParaRPr lang="en-US" sz="1200" b="1" dirty="0">
              <a:latin typeface="Tahoma" pitchFamily="34" charset="0"/>
              <a:ea typeface="Tahoma" pitchFamily="34" charset="0"/>
              <a:cs typeface="Tahoma" pitchFamily="34" charset="0"/>
            </a:endParaRPr>
          </a:p>
        </p:txBody>
      </p:sp>
      <p:sp>
        <p:nvSpPr>
          <p:cNvPr id="49" name="TextBox 48"/>
          <p:cNvSpPr txBox="1"/>
          <p:nvPr userDrawn="1"/>
        </p:nvSpPr>
        <p:spPr>
          <a:xfrm>
            <a:off x="255985" y="3843864"/>
            <a:ext cx="4002883" cy="276999"/>
          </a:xfrm>
          <a:prstGeom prst="rect">
            <a:avLst/>
          </a:prstGeom>
          <a:noFill/>
        </p:spPr>
        <p:txBody>
          <a:bodyPr wrap="square" rtlCol="0">
            <a:spAutoFit/>
          </a:bodyPr>
          <a:lstStyle/>
          <a:p>
            <a:pPr algn="ctr"/>
            <a:r>
              <a:rPr lang="en-US" sz="1200" b="1" dirty="0" smtClean="0">
                <a:latin typeface="Tahoma" pitchFamily="34" charset="0"/>
                <a:ea typeface="Tahoma" pitchFamily="34" charset="0"/>
                <a:cs typeface="Tahoma" pitchFamily="34" charset="0"/>
              </a:rPr>
              <a:t>CAPABILITY OBJECTIVE/GOAL</a:t>
            </a:r>
            <a:endParaRPr lang="en-US" sz="1200" b="1" dirty="0">
              <a:latin typeface="Tahoma" pitchFamily="34" charset="0"/>
              <a:ea typeface="Tahoma" pitchFamily="34" charset="0"/>
              <a:cs typeface="Tahoma" pitchFamily="34" charset="0"/>
            </a:endParaRPr>
          </a:p>
        </p:txBody>
      </p:sp>
      <p:cxnSp>
        <p:nvCxnSpPr>
          <p:cNvPr id="51" name="Straight Connector 50"/>
          <p:cNvCxnSpPr/>
          <p:nvPr userDrawn="1"/>
        </p:nvCxnSpPr>
        <p:spPr bwMode="auto">
          <a:xfrm>
            <a:off x="0" y="3825875"/>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cxnSp>
        <p:nvCxnSpPr>
          <p:cNvPr id="52" name="Straight Connector 51"/>
          <p:cNvCxnSpPr/>
          <p:nvPr userDrawn="1"/>
        </p:nvCxnSpPr>
        <p:spPr bwMode="auto">
          <a:xfrm>
            <a:off x="4572000" y="1355726"/>
            <a:ext cx="0" cy="5070474"/>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53" name="Content Placeholder 6"/>
          <p:cNvSpPr>
            <a:spLocks noGrp="1"/>
          </p:cNvSpPr>
          <p:nvPr>
            <p:ph sz="quarter" idx="36" hasCustomPrompt="1"/>
          </p:nvPr>
        </p:nvSpPr>
        <p:spPr>
          <a:xfrm>
            <a:off x="195263" y="1642361"/>
            <a:ext cx="4283604" cy="2155469"/>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Insert text, images, and/or charts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4" name="Content Placeholder 6"/>
          <p:cNvSpPr>
            <a:spLocks noGrp="1"/>
          </p:cNvSpPr>
          <p:nvPr>
            <p:ph sz="quarter" idx="25" hasCustomPrompt="1"/>
          </p:nvPr>
        </p:nvSpPr>
        <p:spPr>
          <a:xfrm>
            <a:off x="195263" y="4120863"/>
            <a:ext cx="4283604" cy="2432337"/>
          </a:xfrm>
        </p:spPr>
        <p:txBody>
          <a:bodyPr/>
          <a:lstStyle>
            <a:lvl1pPr marL="169863" indent="-169863">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5" name="Content Placeholder 6"/>
          <p:cNvSpPr>
            <a:spLocks noGrp="1"/>
          </p:cNvSpPr>
          <p:nvPr>
            <p:ph sz="quarter" idx="37" hasCustomPrompt="1"/>
          </p:nvPr>
        </p:nvSpPr>
        <p:spPr>
          <a:xfrm>
            <a:off x="4707996" y="1642361"/>
            <a:ext cx="4283604" cy="2155469"/>
          </a:xfrm>
        </p:spPr>
        <p:txBody>
          <a:bodyPr/>
          <a:lstStyle>
            <a:lvl1pPr marL="171450" indent="-171450">
              <a:buFont typeface="Arial" pitchFamily="34" charset="0"/>
              <a:buChar char="•"/>
              <a:defRPr sz="1200"/>
            </a:lvl1pPr>
            <a:lvl2pPr marL="347663" indent="-177800">
              <a:defRPr sz="1000"/>
            </a:lvl2pPr>
            <a:lvl3pPr marL="515938" indent="-168275">
              <a:defRPr sz="900"/>
            </a:lvl3pPr>
            <a:lvl4pPr marL="685800" indent="-169863">
              <a:defRPr sz="900"/>
            </a:lvl4pPr>
            <a:lvl5pPr marL="855663" indent="-169863">
              <a:defRPr sz="900"/>
            </a:lvl5pPr>
          </a:lstStyle>
          <a:p>
            <a:pPr marL="171450" indent="-171450">
              <a:buFont typeface="Arial" pitchFamily="34" charset="0"/>
              <a:buChar char="•"/>
            </a:pPr>
            <a:r>
              <a:rPr lang="en-US" sz="1200" dirty="0" smtClean="0">
                <a:latin typeface="Tahoma" pitchFamily="34" charset="0"/>
                <a:ea typeface="Tahoma" pitchFamily="34" charset="0"/>
                <a:cs typeface="Tahoma" pitchFamily="34" charset="0"/>
              </a:rPr>
              <a:t>Date started - Planned end - Upcoming key decision - Transition partners - Technical risk</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6" name="Content Placeholder 6"/>
          <p:cNvSpPr>
            <a:spLocks noGrp="1"/>
          </p:cNvSpPr>
          <p:nvPr>
            <p:ph sz="quarter" idx="38" hasCustomPrompt="1"/>
          </p:nvPr>
        </p:nvSpPr>
        <p:spPr>
          <a:xfrm>
            <a:off x="4707996" y="4120863"/>
            <a:ext cx="4283604" cy="2432337"/>
          </a:xfrm>
        </p:spPr>
        <p:txBody>
          <a:bodyPr/>
          <a:lstStyle>
            <a:lvl1pPr marL="169863" indent="-169863">
              <a:buFont typeface="Arial" pitchFamily="34" charset="0"/>
              <a:buChar char="•"/>
              <a:defRPr sz="1200" baseline="0"/>
            </a:lvl1pPr>
            <a:lvl2pPr marL="347663" indent="-177800">
              <a:defRPr sz="1000"/>
            </a:lvl2pPr>
            <a:lvl3pPr marL="515938" indent="-168275">
              <a:defRPr sz="900"/>
            </a:lvl3pPr>
            <a:lvl4pPr marL="685800" indent="-169863">
              <a:defRPr sz="900"/>
            </a:lvl4pPr>
            <a:lvl5pPr marL="855663" indent="-169863">
              <a:defRPr sz="900"/>
            </a:lvl5pPr>
          </a:lstStyle>
          <a:p>
            <a:pPr lvl="0"/>
            <a:r>
              <a:rPr lang="en-US" dirty="0" smtClean="0"/>
              <a:t>Issues/Challenges and spend plan status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7" name="TextBox 56"/>
          <p:cNvSpPr txBox="1"/>
          <p:nvPr userDrawn="1"/>
        </p:nvSpPr>
        <p:spPr>
          <a:xfrm>
            <a:off x="0" y="1124894"/>
            <a:ext cx="623887" cy="230832"/>
          </a:xfrm>
          <a:prstGeom prst="rect">
            <a:avLst/>
          </a:prstGeom>
          <a:noFill/>
        </p:spPr>
        <p:txBody>
          <a:bodyPr wrap="square" rtlCol="0">
            <a:spAutoFit/>
          </a:bodyPr>
          <a:lstStyle/>
          <a:p>
            <a:r>
              <a:rPr lang="en-US" sz="900" dirty="0" smtClean="0">
                <a:latin typeface="+mn-lt"/>
              </a:rPr>
              <a:t>PE:</a:t>
            </a:r>
            <a:endParaRPr lang="en-US" sz="900" dirty="0">
              <a:latin typeface="+mn-lt"/>
            </a:endParaRPr>
          </a:p>
        </p:txBody>
      </p:sp>
      <p:sp>
        <p:nvSpPr>
          <p:cNvPr id="58" name="TextBox 57"/>
          <p:cNvSpPr txBox="1"/>
          <p:nvPr userDrawn="1"/>
        </p:nvSpPr>
        <p:spPr>
          <a:xfrm>
            <a:off x="2215265" y="1124894"/>
            <a:ext cx="792555" cy="230832"/>
          </a:xfrm>
          <a:prstGeom prst="rect">
            <a:avLst/>
          </a:prstGeom>
          <a:noFill/>
        </p:spPr>
        <p:txBody>
          <a:bodyPr wrap="square" rtlCol="0">
            <a:spAutoFit/>
          </a:bodyPr>
          <a:lstStyle/>
          <a:p>
            <a:r>
              <a:rPr lang="en-US" sz="900" dirty="0" smtClean="0">
                <a:latin typeface="+mn-lt"/>
              </a:rPr>
              <a:t>PROJECT:</a:t>
            </a:r>
            <a:endParaRPr lang="en-US" sz="900" dirty="0">
              <a:latin typeface="+mn-lt"/>
            </a:endParaRPr>
          </a:p>
        </p:txBody>
      </p:sp>
      <p:sp>
        <p:nvSpPr>
          <p:cNvPr id="59" name="TextBox 58"/>
          <p:cNvSpPr txBox="1"/>
          <p:nvPr userDrawn="1"/>
        </p:nvSpPr>
        <p:spPr>
          <a:xfrm>
            <a:off x="4426414" y="1124894"/>
            <a:ext cx="1204913" cy="230832"/>
          </a:xfrm>
          <a:prstGeom prst="rect">
            <a:avLst/>
          </a:prstGeom>
          <a:noFill/>
        </p:spPr>
        <p:txBody>
          <a:bodyPr wrap="square" rtlCol="0">
            <a:spAutoFit/>
          </a:bodyPr>
          <a:lstStyle/>
          <a:p>
            <a:r>
              <a:rPr lang="en-US" sz="900" dirty="0" smtClean="0">
                <a:latin typeface="+mn-lt"/>
              </a:rPr>
              <a:t>RDDS</a:t>
            </a:r>
            <a:r>
              <a:rPr lang="en-US" sz="900" baseline="0" dirty="0" smtClean="0">
                <a:latin typeface="+mn-lt"/>
              </a:rPr>
              <a:t> PG #</a:t>
            </a:r>
            <a:r>
              <a:rPr lang="en-US" sz="900" dirty="0" smtClean="0">
                <a:latin typeface="+mn-lt"/>
              </a:rPr>
              <a:t>:</a:t>
            </a:r>
            <a:endParaRPr lang="en-US" sz="900" dirty="0">
              <a:latin typeface="+mn-lt"/>
            </a:endParaRPr>
          </a:p>
        </p:txBody>
      </p:sp>
      <p:sp>
        <p:nvSpPr>
          <p:cNvPr id="60" name="Text Placeholder 2"/>
          <p:cNvSpPr>
            <a:spLocks noGrp="1"/>
          </p:cNvSpPr>
          <p:nvPr>
            <p:ph type="body" sz="quarter" idx="21" hasCustomPrompt="1"/>
          </p:nvPr>
        </p:nvSpPr>
        <p:spPr>
          <a:xfrm>
            <a:off x="263522" y="1124894"/>
            <a:ext cx="2073278" cy="230832"/>
          </a:xfrm>
          <a:noFill/>
        </p:spPr>
        <p:txBody>
          <a:bodyPr wrap="square" lIns="45720" rtlCol="0">
            <a:spAutoFit/>
          </a:bodyPr>
          <a:lstStyle>
            <a:lvl1pPr>
              <a:defRPr lang="en-US" sz="900" baseline="0" dirty="0">
                <a:latin typeface="+mn-lt"/>
                <a:cs typeface="+mn-cs"/>
              </a:defRPr>
            </a:lvl1pPr>
          </a:lstStyle>
          <a:p>
            <a:pPr marL="0" lvl="0"/>
            <a:r>
              <a:rPr lang="en-US" dirty="0" smtClean="0"/>
              <a:t>-</a:t>
            </a:r>
            <a:endParaRPr lang="en-US" dirty="0"/>
          </a:p>
        </p:txBody>
      </p:sp>
      <p:sp>
        <p:nvSpPr>
          <p:cNvPr id="61" name="Text Placeholder 2"/>
          <p:cNvSpPr>
            <a:spLocks noGrp="1"/>
          </p:cNvSpPr>
          <p:nvPr>
            <p:ph type="body" sz="quarter" idx="22" hasCustomPrompt="1"/>
          </p:nvPr>
        </p:nvSpPr>
        <p:spPr>
          <a:xfrm>
            <a:off x="2816425" y="1124894"/>
            <a:ext cx="1882563" cy="2308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a:defRPr lang="en-US" sz="900" dirty="0">
                <a:latin typeface="+mn-lt"/>
                <a:cs typeface="+mn-cs"/>
              </a:defRPr>
            </a:lvl1pPr>
          </a:lstStyle>
          <a:p>
            <a:pPr marL="0" lvl="0"/>
            <a:r>
              <a:rPr lang="en-US" dirty="0" smtClean="0"/>
              <a:t>-</a:t>
            </a:r>
            <a:endParaRPr lang="en-US" dirty="0"/>
          </a:p>
        </p:txBody>
      </p:sp>
      <p:sp>
        <p:nvSpPr>
          <p:cNvPr id="62" name="Text Placeholder 2"/>
          <p:cNvSpPr>
            <a:spLocks noGrp="1"/>
          </p:cNvSpPr>
          <p:nvPr>
            <p:ph type="body" sz="quarter" idx="23" hasCustomPrompt="1"/>
          </p:nvPr>
        </p:nvSpPr>
        <p:spPr>
          <a:xfrm>
            <a:off x="5132317" y="1124894"/>
            <a:ext cx="1040343" cy="2308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91440" bIns="45720" numCol="1" rtlCol="0" anchor="t" anchorCtr="0" compatLnSpc="1">
            <a:prstTxWarp prst="textNoShape">
              <a:avLst/>
            </a:prstTxWarp>
            <a:spAutoFit/>
          </a:bodyPr>
          <a:lstStyle>
            <a:lvl1pPr marL="0" marR="0" indent="-342900" algn="l" defTabSz="914400" rtl="0" eaLnBrk="1" fontAlgn="auto" latinLnBrk="0" hangingPunct="1">
              <a:lnSpc>
                <a:spcPct val="100000"/>
              </a:lnSpc>
              <a:spcBef>
                <a:spcPct val="20000"/>
              </a:spcBef>
              <a:spcAft>
                <a:spcPts val="0"/>
              </a:spcAft>
              <a:buClrTx/>
              <a:buSzTx/>
              <a:buFont typeface="Arial" pitchFamily="34" charset="0"/>
              <a:buNone/>
              <a:tabLst/>
              <a:defRPr lang="en-US" sz="900" dirty="0">
                <a:latin typeface="+mn-lt"/>
                <a:cs typeface="+mn-cs"/>
              </a:defRPr>
            </a:lvl1pPr>
          </a:lstStyle>
          <a:p>
            <a:pPr marL="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a:t>
            </a:r>
          </a:p>
        </p:txBody>
      </p:sp>
      <p:sp>
        <p:nvSpPr>
          <p:cNvPr id="63" name="Text Placeholder 39"/>
          <p:cNvSpPr>
            <a:spLocks noGrp="1"/>
          </p:cNvSpPr>
          <p:nvPr>
            <p:ph type="body" sz="quarter" idx="15" hasCustomPrompt="1"/>
          </p:nvPr>
        </p:nvSpPr>
        <p:spPr>
          <a:xfrm>
            <a:off x="6848323" y="118416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64" name="Text Placeholder 39"/>
          <p:cNvSpPr>
            <a:spLocks noGrp="1"/>
          </p:cNvSpPr>
          <p:nvPr>
            <p:ph type="body" sz="quarter" idx="29" hasCustomPrompt="1"/>
          </p:nvPr>
        </p:nvSpPr>
        <p:spPr>
          <a:xfrm>
            <a:off x="7579596" y="118416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65" name="Text Placeholder 39"/>
          <p:cNvSpPr>
            <a:spLocks noGrp="1"/>
          </p:cNvSpPr>
          <p:nvPr>
            <p:ph type="body" sz="quarter" idx="30" hasCustomPrompt="1"/>
          </p:nvPr>
        </p:nvSpPr>
        <p:spPr>
          <a:xfrm>
            <a:off x="8313898" y="118416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66" name="Text Placeholder 39"/>
          <p:cNvSpPr>
            <a:spLocks noGrp="1"/>
          </p:cNvSpPr>
          <p:nvPr>
            <p:ph type="body" sz="quarter" idx="31" hasCustomPrompt="1"/>
          </p:nvPr>
        </p:nvSpPr>
        <p:spPr>
          <a:xfrm>
            <a:off x="6848323" y="1020971"/>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67" name="Text Placeholder 39"/>
          <p:cNvSpPr>
            <a:spLocks noGrp="1"/>
          </p:cNvSpPr>
          <p:nvPr>
            <p:ph type="body" sz="quarter" idx="32" hasCustomPrompt="1"/>
          </p:nvPr>
        </p:nvSpPr>
        <p:spPr>
          <a:xfrm>
            <a:off x="7579596" y="1020971"/>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68" name="Text Placeholder 39"/>
          <p:cNvSpPr>
            <a:spLocks noGrp="1"/>
          </p:cNvSpPr>
          <p:nvPr>
            <p:ph type="body" sz="quarter" idx="33" hasCustomPrompt="1"/>
          </p:nvPr>
        </p:nvSpPr>
        <p:spPr>
          <a:xfrm>
            <a:off x="8313898" y="1020971"/>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69" name="TextBox 68"/>
          <p:cNvSpPr txBox="1"/>
          <p:nvPr userDrawn="1"/>
        </p:nvSpPr>
        <p:spPr>
          <a:xfrm>
            <a:off x="8313898" y="709920"/>
            <a:ext cx="731520" cy="160044"/>
          </a:xfrm>
          <a:prstGeom prst="rect">
            <a:avLst/>
          </a:prstGeom>
          <a:noFill/>
        </p:spPr>
        <p:txBody>
          <a:bodyPr wrap="square" lIns="91440" tIns="18288" rIns="91440" bIns="18288" rtlCol="0">
            <a:spAutoFit/>
          </a:bodyPr>
          <a:lstStyle>
            <a:defPPr>
              <a:defRPr lang="en-US"/>
            </a:defPPr>
            <a:lvl1pPr>
              <a:defRPr sz="1000"/>
            </a:lvl1pPr>
          </a:lstStyle>
          <a:p>
            <a:pPr lvl="0" algn="ctr"/>
            <a:r>
              <a:rPr lang="en-US" sz="800" dirty="0" smtClean="0"/>
              <a:t>FY13</a:t>
            </a:r>
          </a:p>
        </p:txBody>
      </p:sp>
      <p:sp>
        <p:nvSpPr>
          <p:cNvPr id="70" name="TextBox 69"/>
          <p:cNvSpPr txBox="1"/>
          <p:nvPr userDrawn="1"/>
        </p:nvSpPr>
        <p:spPr>
          <a:xfrm>
            <a:off x="7579596" y="709920"/>
            <a:ext cx="731520" cy="160044"/>
          </a:xfrm>
          <a:prstGeom prst="rect">
            <a:avLst/>
          </a:prstGeom>
          <a:noFill/>
        </p:spPr>
        <p:txBody>
          <a:bodyPr wrap="square" lIns="91440" tIns="18288" rIns="91440" bIns="18288" rtlCol="0">
            <a:spAutoFit/>
          </a:bodyPr>
          <a:lstStyle>
            <a:defPPr>
              <a:defRPr lang="en-US"/>
            </a:defPPr>
            <a:lvl1pPr>
              <a:defRPr sz="1000"/>
            </a:lvl1pPr>
          </a:lstStyle>
          <a:p>
            <a:pPr lvl="0" algn="ctr"/>
            <a:r>
              <a:rPr lang="en-US" sz="800" dirty="0" smtClean="0"/>
              <a:t>FY12</a:t>
            </a:r>
          </a:p>
        </p:txBody>
      </p:sp>
      <p:sp>
        <p:nvSpPr>
          <p:cNvPr id="71" name="TextBox 70"/>
          <p:cNvSpPr txBox="1"/>
          <p:nvPr userDrawn="1"/>
        </p:nvSpPr>
        <p:spPr>
          <a:xfrm>
            <a:off x="6848323" y="709920"/>
            <a:ext cx="731520" cy="160044"/>
          </a:xfrm>
          <a:prstGeom prst="rect">
            <a:avLst/>
          </a:prstGeom>
          <a:noFill/>
        </p:spPr>
        <p:txBody>
          <a:bodyPr wrap="square" lIns="91440" tIns="18288" rIns="91440" bIns="18288" rtlCol="0">
            <a:spAutoFit/>
          </a:bodyPr>
          <a:lstStyle>
            <a:defPPr>
              <a:defRPr lang="en-US"/>
            </a:defPPr>
            <a:lvl1pPr>
              <a:defRPr sz="1000"/>
            </a:lvl1pPr>
          </a:lstStyle>
          <a:p>
            <a:pPr lvl="0" algn="ctr"/>
            <a:r>
              <a:rPr lang="en-US" sz="800" dirty="0" smtClean="0"/>
              <a:t>FY11</a:t>
            </a:r>
          </a:p>
        </p:txBody>
      </p:sp>
      <p:sp>
        <p:nvSpPr>
          <p:cNvPr id="72" name="TextBox 71"/>
          <p:cNvSpPr txBox="1"/>
          <p:nvPr userDrawn="1"/>
        </p:nvSpPr>
        <p:spPr>
          <a:xfrm>
            <a:off x="6114145" y="709920"/>
            <a:ext cx="731520" cy="160044"/>
          </a:xfrm>
          <a:prstGeom prst="rect">
            <a:avLst/>
          </a:prstGeom>
          <a:noFill/>
        </p:spPr>
        <p:txBody>
          <a:bodyPr wrap="square" lIns="91440" tIns="18288" rIns="91440" bIns="18288" rtlCol="0">
            <a:spAutoFit/>
          </a:bodyPr>
          <a:lstStyle>
            <a:defPPr>
              <a:defRPr lang="en-US"/>
            </a:defPPr>
            <a:lvl1pPr>
              <a:defRPr sz="1000"/>
            </a:lvl1pPr>
          </a:lstStyle>
          <a:p>
            <a:pPr lvl="0" algn="ctr"/>
            <a:r>
              <a:rPr lang="en-US" sz="800" dirty="0" smtClean="0"/>
              <a:t>PROJECT</a:t>
            </a:r>
          </a:p>
        </p:txBody>
      </p:sp>
      <p:sp>
        <p:nvSpPr>
          <p:cNvPr id="73" name="Text Placeholder 39"/>
          <p:cNvSpPr>
            <a:spLocks noGrp="1"/>
          </p:cNvSpPr>
          <p:nvPr>
            <p:ph type="body" sz="quarter" idx="34" hasCustomPrompt="1"/>
          </p:nvPr>
        </p:nvSpPr>
        <p:spPr>
          <a:xfrm>
            <a:off x="6114145" y="118416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a:t>
            </a:r>
            <a:endParaRPr lang="en-US" dirty="0"/>
          </a:p>
        </p:txBody>
      </p:sp>
      <p:sp>
        <p:nvSpPr>
          <p:cNvPr id="74" name="Text Placeholder 39"/>
          <p:cNvSpPr>
            <a:spLocks noGrp="1"/>
          </p:cNvSpPr>
          <p:nvPr>
            <p:ph type="body" sz="quarter" idx="35" hasCustomPrompt="1"/>
          </p:nvPr>
        </p:nvSpPr>
        <p:spPr>
          <a:xfrm>
            <a:off x="6114145" y="1020971"/>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a:t>
            </a:r>
            <a:endParaRPr lang="en-US" dirty="0"/>
          </a:p>
        </p:txBody>
      </p:sp>
      <p:sp>
        <p:nvSpPr>
          <p:cNvPr id="76" name="Text Placeholder 39"/>
          <p:cNvSpPr>
            <a:spLocks noGrp="1"/>
          </p:cNvSpPr>
          <p:nvPr>
            <p:ph type="body" sz="quarter" idx="39" hasCustomPrompt="1"/>
          </p:nvPr>
        </p:nvSpPr>
        <p:spPr>
          <a:xfrm>
            <a:off x="6848323" y="85897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77" name="Text Placeholder 39"/>
          <p:cNvSpPr>
            <a:spLocks noGrp="1"/>
          </p:cNvSpPr>
          <p:nvPr>
            <p:ph type="body" sz="quarter" idx="40" hasCustomPrompt="1"/>
          </p:nvPr>
        </p:nvSpPr>
        <p:spPr>
          <a:xfrm>
            <a:off x="7579965" y="85897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78" name="Text Placeholder 39"/>
          <p:cNvSpPr>
            <a:spLocks noGrp="1"/>
          </p:cNvSpPr>
          <p:nvPr>
            <p:ph type="body" sz="quarter" idx="41" hasCustomPrompt="1"/>
          </p:nvPr>
        </p:nvSpPr>
        <p:spPr>
          <a:xfrm>
            <a:off x="8314267" y="85897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0.000</a:t>
            </a:r>
            <a:endParaRPr lang="en-US" dirty="0"/>
          </a:p>
        </p:txBody>
      </p:sp>
      <p:sp>
        <p:nvSpPr>
          <p:cNvPr id="79" name="Text Placeholder 39"/>
          <p:cNvSpPr>
            <a:spLocks noGrp="1"/>
          </p:cNvSpPr>
          <p:nvPr>
            <p:ph type="body" sz="quarter" idx="42" hasCustomPrompt="1"/>
          </p:nvPr>
        </p:nvSpPr>
        <p:spPr>
          <a:xfrm>
            <a:off x="6114145" y="858973"/>
            <a:ext cx="731520" cy="160044"/>
          </a:xfrm>
          <a:noFill/>
        </p:spPr>
        <p:txBody>
          <a:bodyPr wrap="square" lIns="91440" tIns="18288" rIns="91440" bIns="18288" rtlCol="0">
            <a:spAutoFit/>
          </a:bodyPr>
          <a:lstStyle>
            <a:lvl1pPr algn="ctr">
              <a:defRPr lang="en-US" sz="800" dirty="0">
                <a:latin typeface="+mn-lt"/>
                <a:cs typeface="+mn-cs"/>
              </a:defRPr>
            </a:lvl1pPr>
          </a:lstStyle>
          <a:p>
            <a:pPr marL="0" lvl="0"/>
            <a:r>
              <a:rPr lang="en-US" dirty="0" smtClean="0"/>
              <a:t>-</a:t>
            </a:r>
            <a:endParaRPr lang="en-US" dirty="0"/>
          </a:p>
        </p:txBody>
      </p:sp>
      <p:cxnSp>
        <p:nvCxnSpPr>
          <p:cNvPr id="75" name="Straight Connector 74"/>
          <p:cNvCxnSpPr/>
          <p:nvPr userDrawn="1"/>
        </p:nvCxnSpPr>
        <p:spPr bwMode="auto">
          <a:xfrm>
            <a:off x="0" y="1355726"/>
            <a:ext cx="9144000"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sp>
        <p:nvSpPr>
          <p:cNvPr id="80" name="Title 1"/>
          <p:cNvSpPr>
            <a:spLocks noGrp="1"/>
          </p:cNvSpPr>
          <p:nvPr>
            <p:ph type="ctrTitle" hasCustomPrompt="1"/>
          </p:nvPr>
        </p:nvSpPr>
        <p:spPr>
          <a:xfrm>
            <a:off x="1619250" y="76202"/>
            <a:ext cx="6422572" cy="579062"/>
          </a:xfrm>
        </p:spPr>
        <p:txBody>
          <a:bodyPr anchor="b">
            <a:noAutofit/>
          </a:bodyPr>
          <a:lstStyle>
            <a:lvl1pPr algn="l">
              <a:lnSpc>
                <a:spcPct val="100000"/>
              </a:lnSpc>
              <a:defRPr sz="2000" b="0">
                <a:latin typeface="Tahoma" pitchFamily="34" charset="0"/>
                <a:ea typeface="Tahoma" pitchFamily="34" charset="0"/>
                <a:cs typeface="Tahoma" pitchFamily="34" charset="0"/>
              </a:defRPr>
            </a:lvl1pPr>
          </a:lstStyle>
          <a:p>
            <a:r>
              <a:rPr lang="en-US" dirty="0" smtClean="0"/>
              <a:t>Program Name (Acronym)</a:t>
            </a:r>
            <a:endParaRPr lang="en-US" dirty="0"/>
          </a:p>
        </p:txBody>
      </p:sp>
      <p:sp>
        <p:nvSpPr>
          <p:cNvPr id="81" name="Text Placeholder 4"/>
          <p:cNvSpPr>
            <a:spLocks noGrp="1"/>
          </p:cNvSpPr>
          <p:nvPr>
            <p:ph type="body" sz="quarter" idx="24" hasCustomPrompt="1"/>
          </p:nvPr>
        </p:nvSpPr>
        <p:spPr>
          <a:xfrm>
            <a:off x="1619250" y="587526"/>
            <a:ext cx="6421587" cy="390885"/>
          </a:xfr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800"/>
            </a:lvl1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PM / Office</a:t>
            </a:r>
          </a:p>
        </p:txBody>
      </p:sp>
    </p:spTree>
    <p:extLst>
      <p:ext uri="{BB962C8B-B14F-4D97-AF65-F5344CB8AC3E}">
        <p14:creationId xmlns:p14="http://schemas.microsoft.com/office/powerpoint/2010/main" val="1968587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_and_Content_Vert">
    <p:spTree>
      <p:nvGrpSpPr>
        <p:cNvPr id="1" name=""/>
        <p:cNvGrpSpPr/>
        <p:nvPr/>
      </p:nvGrpSpPr>
      <p:grpSpPr>
        <a:xfrm>
          <a:off x="0" y="0"/>
          <a:ext cx="0" cy="0"/>
          <a:chOff x="0" y="0"/>
          <a:chExt cx="0" cy="0"/>
        </a:xfrm>
      </p:grpSpPr>
      <p:sp>
        <p:nvSpPr>
          <p:cNvPr id="5" name="Content Placeholder 10"/>
          <p:cNvSpPr>
            <a:spLocks noGrp="1"/>
          </p:cNvSpPr>
          <p:nvPr>
            <p:ph sz="quarter" idx="13"/>
          </p:nvPr>
        </p:nvSpPr>
        <p:spPr>
          <a:xfrm rot="5400000">
            <a:off x="1152522" y="-142872"/>
            <a:ext cx="6400803" cy="7143751"/>
          </a:xfrm>
        </p:spPr>
        <p:txBody>
          <a:bodyPr/>
          <a:lstStyle>
            <a:lvl1pPr marL="342900" indent="-342900">
              <a:buFont typeface="Arial" pitchFamily="34" charset="0"/>
              <a:buChar char="•"/>
              <a:defRPr sz="1800">
                <a:latin typeface="Tahoma" pitchFamily="34" charset="0"/>
                <a:ea typeface="Tahoma" pitchFamily="34" charset="0"/>
                <a:cs typeface="Tahoma" pitchFamily="34" charset="0"/>
              </a:defRPr>
            </a:lvl1pPr>
            <a:lvl2pPr marL="742950" indent="-285750">
              <a:buFont typeface="Arial" pitchFamily="34" charset="0"/>
              <a:buChar char="•"/>
              <a:defRPr sz="1600"/>
            </a:lvl2pPr>
            <a:lvl3pPr marL="1143000" indent="-228600">
              <a:buFont typeface="Arial" pitchFamily="34" charset="0"/>
              <a:buChar char="•"/>
              <a:defRPr sz="1400"/>
            </a:lvl3pPr>
            <a:lvl4pPr marL="1600200" indent="-228600">
              <a:buFont typeface="Arial" pitchFamily="34" charset="0"/>
              <a:buChar char="•"/>
              <a:defRPr sz="1300"/>
            </a:lvl4pPr>
            <a:lvl5pPr marL="2057400" indent="-228600">
              <a:buFont typeface="Arial" pitchFamily="34" charset="0"/>
              <a:buChar char="•"/>
              <a:defRPr sz="13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Footer Placeholder 2"/>
          <p:cNvSpPr>
            <a:spLocks noGrp="1"/>
          </p:cNvSpPr>
          <p:nvPr>
            <p:ph type="ftr" sz="quarter" idx="10"/>
          </p:nvPr>
        </p:nvSpPr>
        <p:spPr>
          <a:xfrm rot="5400000">
            <a:off x="-2528935" y="3278187"/>
            <a:ext cx="5546817" cy="298450"/>
          </a:xfrm>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a:xfrm rot="5400000">
            <a:off x="-23720" y="6357843"/>
            <a:ext cx="530038" cy="292102"/>
          </a:xfrm>
        </p:spPr>
        <p:txBody>
          <a:bodyPr/>
          <a:lstStyle/>
          <a:p>
            <a:pPr>
              <a:defRPr/>
            </a:pPr>
            <a:fld id="{231CC523-8BC6-4921-807A-66BD262F34AB}" type="slidenum">
              <a:rPr lang="en-US" smtClean="0"/>
              <a:pPr>
                <a:defRPr/>
              </a:pPr>
              <a:t>‹#›</a:t>
            </a:fld>
            <a:endParaRPr lang="en-US" dirty="0"/>
          </a:p>
        </p:txBody>
      </p:sp>
      <p:sp>
        <p:nvSpPr>
          <p:cNvPr id="6" name="Title 1"/>
          <p:cNvSpPr>
            <a:spLocks noGrp="1"/>
          </p:cNvSpPr>
          <p:nvPr>
            <p:ph type="ctrTitle"/>
          </p:nvPr>
        </p:nvSpPr>
        <p:spPr>
          <a:xfrm rot="5400000">
            <a:off x="6100764" y="3695703"/>
            <a:ext cx="5191125" cy="676275"/>
          </a:xfrm>
        </p:spPr>
        <p:txBody>
          <a:bodyPr>
            <a:normAutofit/>
          </a:bodyPr>
          <a:lstStyle>
            <a:lvl1pPr algn="l">
              <a:defRPr sz="2400" b="0">
                <a:latin typeface="Tahoma" pitchFamily="34" charset="0"/>
                <a:ea typeface="Tahoma" pitchFamily="34" charset="0"/>
                <a:cs typeface="Tahoma" pitchFamily="34" charset="0"/>
              </a:defRPr>
            </a:lvl1pPr>
          </a:lstStyle>
          <a:p>
            <a:r>
              <a:rPr lang="en-US" smtClean="0"/>
              <a:t>Click to edit Master title style</a:t>
            </a:r>
            <a:endParaRPr lang="en-US" dirty="0"/>
          </a:p>
        </p:txBody>
      </p:sp>
      <p:cxnSp>
        <p:nvCxnSpPr>
          <p:cNvPr id="7" name="Straight Connector 6"/>
          <p:cNvCxnSpPr>
            <a:cxnSpLocks noChangeShapeType="1"/>
          </p:cNvCxnSpPr>
          <p:nvPr userDrawn="1"/>
        </p:nvCxnSpPr>
        <p:spPr bwMode="auto">
          <a:xfrm flipH="1">
            <a:off x="8266909" y="228600"/>
            <a:ext cx="1588" cy="6410325"/>
          </a:xfrm>
          <a:prstGeom prst="line">
            <a:avLst/>
          </a:prstGeom>
          <a:noFill/>
          <a:ln w="22225">
            <a:solidFill>
              <a:srgbClr val="0F5E90"/>
            </a:solidFill>
            <a:round/>
            <a:headEnd/>
            <a:tailEnd/>
          </a:ln>
          <a:extLst>
            <a:ext uri="{909E8E84-426E-40DD-AFC4-6F175D3DCCD1}">
              <a14:hiddenFill xmlns:a14="http://schemas.microsoft.com/office/drawing/2010/main">
                <a:noFill/>
              </a14:hiddenFill>
            </a:ext>
          </a:extLst>
        </p:spPr>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5400000">
            <a:off x="8156508" y="374048"/>
            <a:ext cx="1085438" cy="655071"/>
          </a:xfrm>
          <a:prstGeom prst="rect">
            <a:avLst/>
          </a:prstGeom>
        </p:spPr>
      </p:pic>
    </p:spTree>
    <p:extLst>
      <p:ext uri="{BB962C8B-B14F-4D97-AF65-F5344CB8AC3E}">
        <p14:creationId xmlns:p14="http://schemas.microsoft.com/office/powerpoint/2010/main" val="773747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_Slide_Subtitl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5" name="Title 1"/>
          <p:cNvSpPr>
            <a:spLocks noGrp="1"/>
          </p:cNvSpPr>
          <p:nvPr>
            <p:ph type="ctrTitle"/>
          </p:nvPr>
        </p:nvSpPr>
        <p:spPr>
          <a:xfrm>
            <a:off x="685800" y="2514600"/>
            <a:ext cx="7772400" cy="914400"/>
          </a:xfrm>
        </p:spPr>
        <p:txBody>
          <a:bodyPr/>
          <a:lstStyle>
            <a:lvl1pPr algn="ctr">
              <a:defRPr sz="2200" b="0">
                <a:latin typeface="Tahoma" pitchFamily="34" charset="0"/>
                <a:ea typeface="Tahoma" pitchFamily="34" charset="0"/>
                <a:cs typeface="Tahoma" pitchFamily="34" charset="0"/>
              </a:defRPr>
            </a:lvl1pPr>
          </a:lstStyle>
          <a:p>
            <a:r>
              <a:rPr lang="en-US" smtClean="0"/>
              <a:t>Click to edit Master title style</a:t>
            </a:r>
            <a:endParaRPr lang="en-US" dirty="0"/>
          </a:p>
        </p:txBody>
      </p:sp>
      <p:cxnSp>
        <p:nvCxnSpPr>
          <p:cNvPr id="6" name="Straight Connector 5"/>
          <p:cNvCxnSpPr>
            <a:cxnSpLocks noChangeShapeType="1"/>
          </p:cNvCxnSpPr>
          <p:nvPr userDrawn="1"/>
        </p:nvCxnSpPr>
        <p:spPr bwMode="auto">
          <a:xfrm>
            <a:off x="381000" y="3198815"/>
            <a:ext cx="8382000" cy="1587"/>
          </a:xfrm>
          <a:prstGeom prst="line">
            <a:avLst/>
          </a:prstGeom>
          <a:noFill/>
          <a:ln w="22225">
            <a:solidFill>
              <a:srgbClr val="0F5E90"/>
            </a:solidFill>
            <a:round/>
            <a:headEnd/>
            <a:tailEnd/>
          </a:ln>
          <a:extLst>
            <a:ext uri="{909E8E84-426E-40DD-AFC4-6F175D3DCCD1}">
              <a14:hiddenFill xmlns:a14="http://schemas.microsoft.com/office/drawing/2010/main">
                <a:noFill/>
              </a14:hiddenFill>
            </a:ext>
          </a:extLst>
        </p:spPr>
      </p:cxnSp>
      <p:sp>
        <p:nvSpPr>
          <p:cNvPr id="8" name="Text Placeholder 3"/>
          <p:cNvSpPr>
            <a:spLocks noGrp="1"/>
          </p:cNvSpPr>
          <p:nvPr>
            <p:ph type="body" sz="quarter" idx="12" hasCustomPrompt="1"/>
          </p:nvPr>
        </p:nvSpPr>
        <p:spPr>
          <a:xfrm>
            <a:off x="685800" y="3352798"/>
            <a:ext cx="7772400" cy="465138"/>
          </a:xfrm>
        </p:spPr>
        <p:txBody>
          <a:bodyPr/>
          <a:lstStyle>
            <a:lvl1pPr algn="ctr">
              <a:defRPr sz="1800">
                <a:solidFill>
                  <a:schemeClr val="bg1">
                    <a:lumMod val="65000"/>
                  </a:schemeClr>
                </a:solidFill>
              </a:defRPr>
            </a:lvl1pPr>
          </a:lstStyle>
          <a:p>
            <a:pPr lvl="0"/>
            <a:r>
              <a:rPr lang="en-US" dirty="0" smtClean="0"/>
              <a:t>Click to add subtitle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Tree>
    <p:extLst>
      <p:ext uri="{BB962C8B-B14F-4D97-AF65-F5344CB8AC3E}">
        <p14:creationId xmlns:p14="http://schemas.microsoft.com/office/powerpoint/2010/main" val="3234112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_Heade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5" name="Title 1"/>
          <p:cNvSpPr>
            <a:spLocks noGrp="1"/>
          </p:cNvSpPr>
          <p:nvPr>
            <p:ph type="ctrTitle" hasCustomPrompt="1"/>
          </p:nvPr>
        </p:nvSpPr>
        <p:spPr>
          <a:xfrm>
            <a:off x="657225" y="4329372"/>
            <a:ext cx="7772400" cy="1461828"/>
          </a:xfrm>
        </p:spPr>
        <p:txBody>
          <a:bodyPr anchor="t"/>
          <a:lstStyle>
            <a:lvl1pPr algn="l">
              <a:defRPr sz="2400" b="1" baseline="0">
                <a:latin typeface="Tahoma" pitchFamily="34" charset="0"/>
                <a:ea typeface="Tahoma" pitchFamily="34" charset="0"/>
                <a:cs typeface="Tahoma" pitchFamily="34" charset="0"/>
              </a:defRPr>
            </a:lvl1pPr>
          </a:lstStyle>
          <a:p>
            <a:r>
              <a:rPr lang="en-US" dirty="0" smtClean="0"/>
              <a:t>CLICK TO EDIT MASTER TITLE STYLE</a:t>
            </a:r>
            <a:endParaRPr lang="en-US" dirty="0"/>
          </a:p>
        </p:txBody>
      </p:sp>
      <p:cxnSp>
        <p:nvCxnSpPr>
          <p:cNvPr id="6" name="Straight Connector 5"/>
          <p:cNvCxnSpPr>
            <a:cxnSpLocks noChangeShapeType="1"/>
          </p:cNvCxnSpPr>
          <p:nvPr userDrawn="1"/>
        </p:nvCxnSpPr>
        <p:spPr bwMode="auto">
          <a:xfrm>
            <a:off x="381000" y="4341815"/>
            <a:ext cx="8382000" cy="1587"/>
          </a:xfrm>
          <a:prstGeom prst="line">
            <a:avLst/>
          </a:prstGeom>
          <a:noFill/>
          <a:ln w="22225">
            <a:solidFill>
              <a:srgbClr val="0F5E90"/>
            </a:solidFill>
            <a:round/>
            <a:headEnd/>
            <a:tailEnd/>
          </a:ln>
          <a:extLst>
            <a:ext uri="{909E8E84-426E-40DD-AFC4-6F175D3DCCD1}">
              <a14:hiddenFill xmlns:a14="http://schemas.microsoft.com/office/drawing/2010/main">
                <a:noFill/>
              </a14:hiddenFill>
            </a:ext>
          </a:extLst>
        </p:spPr>
      </p:cxnSp>
      <p:sp>
        <p:nvSpPr>
          <p:cNvPr id="7" name="Text Placeholder 3"/>
          <p:cNvSpPr>
            <a:spLocks noGrp="1"/>
          </p:cNvSpPr>
          <p:nvPr>
            <p:ph type="body" sz="quarter" idx="12"/>
          </p:nvPr>
        </p:nvSpPr>
        <p:spPr>
          <a:xfrm>
            <a:off x="669472" y="2954111"/>
            <a:ext cx="7772400" cy="1379538"/>
          </a:xfrm>
        </p:spPr>
        <p:txBody>
          <a:bodyPr anchor="b"/>
          <a:lstStyle>
            <a:lvl1pPr algn="l">
              <a:defRPr sz="1800">
                <a:solidFill>
                  <a:schemeClr val="bg1">
                    <a:lumMod val="65000"/>
                  </a:schemeClr>
                </a:solidFill>
              </a:defRPr>
            </a:lvl1pPr>
          </a:lstStyle>
          <a:p>
            <a:pPr lvl="0"/>
            <a:r>
              <a:rPr lang="en-US" smtClean="0"/>
              <a:t>Click to edit Master text styles</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Tree>
    <p:extLst>
      <p:ext uri="{BB962C8B-B14F-4D97-AF65-F5344CB8AC3E}">
        <p14:creationId xmlns:p14="http://schemas.microsoft.com/office/powerpoint/2010/main" val="3794376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_and_Content">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1622425" y="151418"/>
            <a:ext cx="7140575" cy="373368"/>
          </a:xfrm>
        </p:spPr>
        <p:txBody>
          <a:bodyPr>
            <a:normAutofit/>
          </a:bodyPr>
          <a:lstStyle>
            <a:lvl1pPr algn="l">
              <a:defRPr sz="2400" b="0" baseline="0">
                <a:latin typeface="Tahoma" pitchFamily="34" charset="0"/>
                <a:ea typeface="Tahoma" pitchFamily="34" charset="0"/>
                <a:cs typeface="Tahoma" pitchFamily="34" charset="0"/>
              </a:defRPr>
            </a:lvl1pPr>
          </a:lstStyle>
          <a:p>
            <a:r>
              <a:rPr lang="en-US" dirty="0" smtClean="0"/>
              <a:t>Project Title</a:t>
            </a:r>
            <a:endParaRPr lang="en-US" dirty="0"/>
          </a:p>
        </p:txBody>
      </p:sp>
      <p:cxnSp>
        <p:nvCxnSpPr>
          <p:cNvPr id="7" name="Straight Connector 6"/>
          <p:cNvCxnSpPr>
            <a:cxnSpLocks noChangeShapeType="1"/>
          </p:cNvCxnSpPr>
          <p:nvPr userDrawn="1"/>
        </p:nvCxnSpPr>
        <p:spPr bwMode="auto">
          <a:xfrm>
            <a:off x="381000" y="840101"/>
            <a:ext cx="8382000" cy="1587"/>
          </a:xfrm>
          <a:prstGeom prst="line">
            <a:avLst/>
          </a:prstGeom>
          <a:noFill/>
          <a:ln w="22225">
            <a:solidFill>
              <a:srgbClr val="0F5E90"/>
            </a:solidFill>
            <a:round/>
            <a:headEnd/>
            <a:tailEnd/>
          </a:ln>
          <a:extLst>
            <a:ext uri="{909E8E84-426E-40DD-AFC4-6F175D3DCCD1}">
              <a14:hiddenFill xmlns:a14="http://schemas.microsoft.com/office/drawing/2010/main">
                <a:noFill/>
              </a14:hiddenFill>
            </a:ext>
          </a:extLst>
        </p:spPr>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
        <p:nvSpPr>
          <p:cNvPr id="8" name="Title 1"/>
          <p:cNvSpPr txBox="1">
            <a:spLocks/>
          </p:cNvSpPr>
          <p:nvPr userDrawn="1"/>
        </p:nvSpPr>
        <p:spPr bwMode="auto">
          <a:xfrm>
            <a:off x="1622425" y="598594"/>
            <a:ext cx="7140575" cy="241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fontScale="47500" lnSpcReduction="20000"/>
          </a:bodyPr>
          <a:lstStyle>
            <a:lvl1pPr algn="l" defTabSz="914400" rtl="0" eaLnBrk="1" latinLnBrk="0" hangingPunct="1">
              <a:spcBef>
                <a:spcPct val="0"/>
              </a:spcBef>
              <a:buNone/>
              <a:defRPr sz="2400" b="0" kern="1200" baseline="0">
                <a:solidFill>
                  <a:schemeClr val="tx1"/>
                </a:solidFill>
                <a:latin typeface="Tahoma" pitchFamily="34" charset="0"/>
                <a:ea typeface="Tahoma" pitchFamily="34" charset="0"/>
                <a:cs typeface="Tahoma" pitchFamily="34" charset="0"/>
              </a:defRPr>
            </a:lvl1pPr>
          </a:lstStyle>
          <a:p>
            <a:endParaRPr lang="en-US" dirty="0"/>
          </a:p>
        </p:txBody>
      </p:sp>
      <p:sp>
        <p:nvSpPr>
          <p:cNvPr id="10" name="Text Placeholder 9"/>
          <p:cNvSpPr>
            <a:spLocks noGrp="1"/>
          </p:cNvSpPr>
          <p:nvPr>
            <p:ph type="body" sz="quarter" idx="10" hasCustomPrompt="1"/>
          </p:nvPr>
        </p:nvSpPr>
        <p:spPr>
          <a:xfrm>
            <a:off x="1622424" y="582692"/>
            <a:ext cx="7140575" cy="241300"/>
          </a:xfrm>
        </p:spPr>
        <p:txBody>
          <a:bodyPr/>
          <a:lstStyle>
            <a:lvl1pPr marL="342900" marR="0" indent="-342900" algn="l" defTabSz="914400" rtl="0" eaLnBrk="1" fontAlgn="auto" latinLnBrk="0" hangingPunct="1">
              <a:lnSpc>
                <a:spcPct val="100000"/>
              </a:lnSpc>
              <a:spcBef>
                <a:spcPts val="0"/>
              </a:spcBef>
              <a:spcAft>
                <a:spcPts val="0"/>
              </a:spcAft>
              <a:buClrTx/>
              <a:buSzTx/>
              <a:buFont typeface="Arial" pitchFamily="34" charset="0"/>
              <a:buNone/>
              <a:tabLst/>
              <a:defRPr sz="1200"/>
            </a:lvl1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Proposer Name and affiliation</a:t>
            </a:r>
          </a:p>
        </p:txBody>
      </p:sp>
      <p:grpSp>
        <p:nvGrpSpPr>
          <p:cNvPr id="11" name="Group 10"/>
          <p:cNvGrpSpPr/>
          <p:nvPr userDrawn="1"/>
        </p:nvGrpSpPr>
        <p:grpSpPr>
          <a:xfrm>
            <a:off x="190100" y="889813"/>
            <a:ext cx="4343400" cy="2866503"/>
            <a:chOff x="152400" y="2438400"/>
            <a:chExt cx="4343400" cy="2415273"/>
          </a:xfrm>
        </p:grpSpPr>
        <p:sp>
          <p:nvSpPr>
            <p:cNvPr id="12" name="Rectangle 11"/>
            <p:cNvSpPr/>
            <p:nvPr/>
          </p:nvSpPr>
          <p:spPr>
            <a:xfrm>
              <a:off x="152400" y="2438400"/>
              <a:ext cx="4343400" cy="2415273"/>
            </a:xfrm>
            <a:prstGeom prst="rect">
              <a:avLst/>
            </a:prstGeom>
          </p:spPr>
          <p:style>
            <a:lnRef idx="2">
              <a:schemeClr val="dk1"/>
            </a:lnRef>
            <a:fillRef idx="1">
              <a:schemeClr val="lt1"/>
            </a:fillRef>
            <a:effectRef idx="0">
              <a:schemeClr val="dk1"/>
            </a:effectRef>
            <a:fontRef idx="minor">
              <a:schemeClr val="dk1"/>
            </a:fontRef>
          </p:style>
          <p:txBody>
            <a:bodyPr rtlCol="0" anchor="t" anchorCtr="0"/>
            <a:lstStyle>
              <a:defPPr>
                <a:defRPr lang="en-US"/>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120650" indent="-120650"/>
              <a:endParaRPr lang="en-US" sz="1000" b="1" dirty="0" smtClean="0"/>
            </a:p>
            <a:p>
              <a:pPr marL="120650" indent="-120650">
                <a:buFont typeface="Arial" pitchFamily="34" charset="0"/>
                <a:buChar char="•"/>
              </a:pPr>
              <a:endParaRPr lang="en-US" sz="1000" b="1" dirty="0" smtClean="0"/>
            </a:p>
            <a:p>
              <a:pPr marL="120650" indent="-120650">
                <a:buFont typeface="Arial" pitchFamily="34" charset="0"/>
                <a:buChar char="•"/>
              </a:pPr>
              <a:endParaRPr lang="en-US" sz="1000" b="1" dirty="0" smtClean="0"/>
            </a:p>
          </p:txBody>
        </p:sp>
        <p:sp>
          <p:nvSpPr>
            <p:cNvPr id="13" name="Rectangle 12"/>
            <p:cNvSpPr/>
            <p:nvPr/>
          </p:nvSpPr>
          <p:spPr>
            <a:xfrm>
              <a:off x="152400" y="2438400"/>
              <a:ext cx="4343400" cy="1777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r>
                <a:rPr lang="en-US" sz="1600" b="1" baseline="0" dirty="0" smtClean="0"/>
                <a:t>High Level Vision </a:t>
              </a:r>
              <a:endParaRPr lang="en-US" sz="1600" b="1" baseline="0" dirty="0"/>
            </a:p>
          </p:txBody>
        </p:sp>
      </p:grpSp>
      <p:sp>
        <p:nvSpPr>
          <p:cNvPr id="14" name="Text Placeholder 30"/>
          <p:cNvSpPr>
            <a:spLocks noGrp="1"/>
          </p:cNvSpPr>
          <p:nvPr>
            <p:ph type="body" sz="quarter" idx="13"/>
          </p:nvPr>
        </p:nvSpPr>
        <p:spPr>
          <a:xfrm>
            <a:off x="190100" y="1118415"/>
            <a:ext cx="4343400" cy="2637902"/>
          </a:xfrm>
        </p:spPr>
        <p:txBody>
          <a:bodyPr/>
          <a:lstStyle>
            <a:lvl1pPr marL="0" indent="0">
              <a:buNone/>
              <a:defRPr sz="1200" baseline="0"/>
            </a:lvl1pPr>
          </a:lstStyle>
          <a:p>
            <a:pPr lvl="0"/>
            <a:endParaRPr lang="en-US" dirty="0"/>
          </a:p>
        </p:txBody>
      </p:sp>
      <p:grpSp>
        <p:nvGrpSpPr>
          <p:cNvPr id="15" name="Group 14"/>
          <p:cNvGrpSpPr/>
          <p:nvPr userDrawn="1"/>
        </p:nvGrpSpPr>
        <p:grpSpPr>
          <a:xfrm>
            <a:off x="4609300" y="885821"/>
            <a:ext cx="4343400" cy="5740991"/>
            <a:chOff x="152400" y="2427809"/>
            <a:chExt cx="4343400" cy="2879855"/>
          </a:xfrm>
        </p:grpSpPr>
        <p:sp>
          <p:nvSpPr>
            <p:cNvPr id="16" name="Rectangle 15"/>
            <p:cNvSpPr/>
            <p:nvPr/>
          </p:nvSpPr>
          <p:spPr>
            <a:xfrm>
              <a:off x="152400" y="2427809"/>
              <a:ext cx="4343400" cy="2879855"/>
            </a:xfrm>
            <a:prstGeom prst="rect">
              <a:avLst/>
            </a:prstGeom>
          </p:spPr>
          <p:style>
            <a:lnRef idx="2">
              <a:schemeClr val="dk1"/>
            </a:lnRef>
            <a:fillRef idx="1">
              <a:schemeClr val="lt1"/>
            </a:fillRef>
            <a:effectRef idx="0">
              <a:schemeClr val="dk1"/>
            </a:effectRef>
            <a:fontRef idx="minor">
              <a:schemeClr val="dk1"/>
            </a:fontRef>
          </p:style>
          <p:txBody>
            <a:bodyPr rtlCol="0" anchor="t" anchorCtr="0"/>
            <a:lstStyle>
              <a:defPPr>
                <a:defRPr lang="en-US"/>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120650" indent="-120650">
                <a:buFont typeface="Arial" pitchFamily="34" charset="0"/>
                <a:buChar char="•"/>
              </a:pPr>
              <a:endParaRPr lang="en-US" sz="1000" b="1" baseline="0" dirty="0" smtClean="0"/>
            </a:p>
            <a:p>
              <a:pPr marL="120650" indent="-120650">
                <a:buFont typeface="Arial" pitchFamily="34" charset="0"/>
                <a:buChar char="•"/>
              </a:pPr>
              <a:endParaRPr lang="en-US" sz="1000" b="1" baseline="0" dirty="0" smtClean="0"/>
            </a:p>
            <a:p>
              <a:pPr marL="120650" indent="-120650">
                <a:buFont typeface="Arial" pitchFamily="34" charset="0"/>
                <a:buChar char="•"/>
              </a:pPr>
              <a:endParaRPr lang="en-US" sz="1000" b="1" dirty="0" smtClean="0"/>
            </a:p>
          </p:txBody>
        </p:sp>
        <p:sp>
          <p:nvSpPr>
            <p:cNvPr id="17" name="Rectangle 16"/>
            <p:cNvSpPr/>
            <p:nvPr/>
          </p:nvSpPr>
          <p:spPr>
            <a:xfrm>
              <a:off x="152400" y="2438398"/>
              <a:ext cx="4343400" cy="1006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r>
                <a:rPr lang="en-US" sz="1600" b="1" baseline="0" dirty="0" smtClean="0"/>
                <a:t>Technical  Approach and Risks</a:t>
              </a:r>
              <a:endParaRPr lang="en-US" sz="1600" b="1" baseline="0" dirty="0"/>
            </a:p>
          </p:txBody>
        </p:sp>
      </p:grpSp>
      <p:sp>
        <p:nvSpPr>
          <p:cNvPr id="18" name="Text Placeholder 30"/>
          <p:cNvSpPr>
            <a:spLocks noGrp="1"/>
          </p:cNvSpPr>
          <p:nvPr>
            <p:ph type="body" sz="quarter" idx="14" hasCustomPrompt="1"/>
          </p:nvPr>
        </p:nvSpPr>
        <p:spPr>
          <a:xfrm>
            <a:off x="4609300" y="1303355"/>
            <a:ext cx="4343400" cy="5400456"/>
          </a:xfrm>
        </p:spPr>
        <p:txBody>
          <a:bodyPr/>
          <a:lstStyle>
            <a:lvl1pPr marL="0" indent="0">
              <a:buNone/>
              <a:defRPr sz="1200" baseline="0"/>
            </a:lvl1pPr>
          </a:lstStyle>
          <a:p>
            <a:pPr lvl="0"/>
            <a:r>
              <a:rPr lang="en-US" sz="1200" baseline="0" dirty="0" smtClean="0"/>
              <a:t>Present a concise summary of the technical idea behind the proposed tool/capability. This may include an associated figure. Summarize the most important recent scientific advances that will enable the success of this project. Where appropriate, include references to key manuscripts that support this approach and provide scientific justification that this is possible.</a:t>
            </a:r>
          </a:p>
        </p:txBody>
      </p:sp>
      <p:grpSp>
        <p:nvGrpSpPr>
          <p:cNvPr id="19" name="Group 18"/>
          <p:cNvGrpSpPr/>
          <p:nvPr userDrawn="1"/>
        </p:nvGrpSpPr>
        <p:grpSpPr>
          <a:xfrm>
            <a:off x="190500" y="3830855"/>
            <a:ext cx="4352625" cy="2795958"/>
            <a:chOff x="152400" y="849772"/>
            <a:chExt cx="4352625" cy="2731628"/>
          </a:xfrm>
        </p:grpSpPr>
        <p:sp>
          <p:nvSpPr>
            <p:cNvPr id="20" name="Rectangle 19"/>
            <p:cNvSpPr/>
            <p:nvPr/>
          </p:nvSpPr>
          <p:spPr>
            <a:xfrm>
              <a:off x="152400" y="849772"/>
              <a:ext cx="4343400" cy="2731628"/>
            </a:xfrm>
            <a:prstGeom prst="rect">
              <a:avLst/>
            </a:prstGeom>
          </p:spPr>
          <p:style>
            <a:lnRef idx="2">
              <a:schemeClr val="dk1"/>
            </a:lnRef>
            <a:fillRef idx="1">
              <a:schemeClr val="lt1"/>
            </a:fillRef>
            <a:effectRef idx="0">
              <a:schemeClr val="dk1"/>
            </a:effectRef>
            <a:fontRef idx="minor">
              <a:schemeClr val="dk1"/>
            </a:fontRef>
          </p:style>
          <p:txBody>
            <a:bodyPr rtlCol="0" anchor="t" anchorCtr="0"/>
            <a:lstStyle>
              <a:defPPr>
                <a:defRPr lang="en-US"/>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120650" indent="-120650"/>
              <a:endParaRPr lang="en-US" sz="1000" b="1" dirty="0" smtClean="0"/>
            </a:p>
          </p:txBody>
        </p:sp>
        <p:sp>
          <p:nvSpPr>
            <p:cNvPr id="21" name="Rectangle 20"/>
            <p:cNvSpPr/>
            <p:nvPr/>
          </p:nvSpPr>
          <p:spPr>
            <a:xfrm>
              <a:off x="161625" y="849772"/>
              <a:ext cx="4343400" cy="2552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r>
                <a:rPr lang="en-US" sz="1600" b="1" baseline="0" dirty="0" smtClean="0"/>
                <a:t>Project Impact and Potential Application</a:t>
              </a:r>
              <a:endParaRPr lang="en-US" sz="1600" b="1" baseline="0" dirty="0"/>
            </a:p>
          </p:txBody>
        </p:sp>
      </p:grpSp>
      <p:sp>
        <p:nvSpPr>
          <p:cNvPr id="22" name="Text Placeholder 30"/>
          <p:cNvSpPr>
            <a:spLocks noGrp="1"/>
          </p:cNvSpPr>
          <p:nvPr>
            <p:ph type="body" sz="quarter" idx="16" hasCustomPrompt="1"/>
          </p:nvPr>
        </p:nvSpPr>
        <p:spPr>
          <a:xfrm>
            <a:off x="192180" y="4092111"/>
            <a:ext cx="4343400" cy="2534699"/>
          </a:xfrm>
        </p:spPr>
        <p:txBody>
          <a:bodyPr/>
          <a:lstStyle>
            <a:lvl1pPr marL="0" indent="0">
              <a:buNone/>
              <a:defRPr sz="1200" baseline="0"/>
            </a:lvl1pPr>
          </a:lstStyle>
          <a:p>
            <a:pPr lvl="0"/>
            <a:r>
              <a:rPr lang="en-US" sz="1200" baseline="0" dirty="0" smtClean="0"/>
              <a:t>State the impact of a successful project. </a:t>
            </a:r>
            <a:endParaRPr lang="en-US" dirty="0"/>
          </a:p>
        </p:txBody>
      </p:sp>
      <p:sp>
        <p:nvSpPr>
          <p:cNvPr id="24" name="Text Placeholder 23"/>
          <p:cNvSpPr>
            <a:spLocks noGrp="1"/>
          </p:cNvSpPr>
          <p:nvPr>
            <p:ph type="body" sz="quarter" idx="17" hasCustomPrompt="1"/>
          </p:nvPr>
        </p:nvSpPr>
        <p:spPr>
          <a:xfrm>
            <a:off x="190500" y="1111250"/>
            <a:ext cx="4381500" cy="2645066"/>
          </a:xfrm>
        </p:spPr>
        <p:txBody>
          <a:bodyPr/>
          <a:lstStyle>
            <a:lvl4pPr marL="0" indent="0">
              <a:defRPr/>
            </a:lvl4pPr>
          </a:lstStyle>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71907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ogo_and_Title_Onl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cxnSp>
        <p:nvCxnSpPr>
          <p:cNvPr id="6" name="Straight Connector 5"/>
          <p:cNvCxnSpPr>
            <a:cxnSpLocks noChangeShapeType="1"/>
          </p:cNvCxnSpPr>
          <p:nvPr userDrawn="1"/>
        </p:nvCxnSpPr>
        <p:spPr bwMode="auto">
          <a:xfrm>
            <a:off x="381000" y="840101"/>
            <a:ext cx="8382000" cy="1587"/>
          </a:xfrm>
          <a:prstGeom prst="line">
            <a:avLst/>
          </a:prstGeom>
          <a:noFill/>
          <a:ln w="22225">
            <a:solidFill>
              <a:srgbClr val="0F5E90"/>
            </a:solidFill>
            <a:round/>
            <a:headEnd/>
            <a:tailEnd/>
          </a:ln>
          <a:extLst>
            <a:ext uri="{909E8E84-426E-40DD-AFC4-6F175D3DCCD1}">
              <a14:hiddenFill xmlns:a14="http://schemas.microsoft.com/office/drawing/2010/main">
                <a:noFill/>
              </a14:hiddenFill>
            </a:ext>
          </a:extLst>
        </p:spPr>
      </p:cxn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
        <p:nvSpPr>
          <p:cNvPr id="7" name="Title 1"/>
          <p:cNvSpPr>
            <a:spLocks noGrp="1"/>
          </p:cNvSpPr>
          <p:nvPr>
            <p:ph type="ctrTitle"/>
          </p:nvPr>
        </p:nvSpPr>
        <p:spPr>
          <a:xfrm>
            <a:off x="1622425" y="151418"/>
            <a:ext cx="7140575" cy="612648"/>
          </a:xfrm>
        </p:spPr>
        <p:txBody>
          <a:bodyPr>
            <a:normAutofit/>
          </a:bodyPr>
          <a:lstStyle>
            <a:lvl1pPr algn="l">
              <a:defRPr sz="2400" b="0">
                <a:latin typeface="Tahoma" pitchFamily="34" charset="0"/>
                <a:ea typeface="Tahoma" pitchFamily="34" charset="0"/>
                <a:cs typeface="Tahom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311463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_Two_Row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5" name="Content Placeholder 2"/>
          <p:cNvSpPr>
            <a:spLocks noGrp="1"/>
          </p:cNvSpPr>
          <p:nvPr>
            <p:ph sz="quarter" idx="13"/>
          </p:nvPr>
        </p:nvSpPr>
        <p:spPr>
          <a:xfrm>
            <a:off x="457200" y="1066800"/>
            <a:ext cx="8305800" cy="2362200"/>
          </a:xfrm>
        </p:spPr>
        <p:txBody>
          <a:bodyPr/>
          <a:lstStyle>
            <a:lvl1pPr marL="342900" indent="-342900">
              <a:buFont typeface="Arial" pitchFamily="34" charset="0"/>
              <a:buChar char="•"/>
              <a:defRPr sz="1800">
                <a:latin typeface="Tahoma" pitchFamily="34" charset="0"/>
                <a:ea typeface="Tahoma" pitchFamily="34" charset="0"/>
                <a:cs typeface="Tahoma" pitchFamily="34" charset="0"/>
              </a:defRPr>
            </a:lvl1pPr>
            <a:lvl2pPr marL="742950" indent="-285750">
              <a:buFont typeface="Arial" pitchFamily="34" charset="0"/>
              <a:buChar char="•"/>
              <a:defRPr sz="1600">
                <a:latin typeface="Tahoma" pitchFamily="34" charset="0"/>
                <a:ea typeface="Tahoma" pitchFamily="34" charset="0"/>
                <a:cs typeface="Tahoma" pitchFamily="34" charset="0"/>
              </a:defRPr>
            </a:lvl2pPr>
            <a:lvl3pPr marL="1143000" indent="-228600">
              <a:buFont typeface="Arial" pitchFamily="34" charset="0"/>
              <a:buChar char="•"/>
              <a:defRPr sz="1400">
                <a:latin typeface="Tahoma" pitchFamily="34" charset="0"/>
                <a:ea typeface="Tahoma" pitchFamily="34" charset="0"/>
                <a:cs typeface="Tahoma" pitchFamily="34" charset="0"/>
              </a:defRPr>
            </a:lvl3pPr>
            <a:lvl4pPr marL="1600200" indent="-228600">
              <a:buFont typeface="Arial" pitchFamily="34" charset="0"/>
              <a:buChar char="•"/>
              <a:defRPr sz="1300">
                <a:latin typeface="Tahoma" pitchFamily="34" charset="0"/>
                <a:ea typeface="Tahoma" pitchFamily="34" charset="0"/>
                <a:cs typeface="Tahoma" pitchFamily="34" charset="0"/>
              </a:defRPr>
            </a:lvl4pPr>
            <a:lvl5pPr marL="2057400" indent="-228600">
              <a:buFont typeface="Arial" pitchFamily="34" charset="0"/>
              <a:buChar char="•"/>
              <a:defRPr sz="1300">
                <a:latin typeface="Tahoma" pitchFamily="34" charset="0"/>
                <a:ea typeface="Tahoma" pitchFamily="34" charset="0"/>
                <a:cs typeface="Tahom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2"/>
          <p:cNvSpPr>
            <a:spLocks noGrp="1"/>
          </p:cNvSpPr>
          <p:nvPr>
            <p:ph sz="quarter" idx="14"/>
          </p:nvPr>
        </p:nvSpPr>
        <p:spPr>
          <a:xfrm>
            <a:off x="457200" y="3581400"/>
            <a:ext cx="8305800" cy="2362200"/>
          </a:xfrm>
        </p:spPr>
        <p:txBody>
          <a:bodyPr/>
          <a:lstStyle>
            <a:lvl1pPr marL="342900" indent="-342900">
              <a:buFont typeface="Arial" pitchFamily="34" charset="0"/>
              <a:buChar char="•"/>
              <a:defRPr sz="1800">
                <a:latin typeface="Tahoma" pitchFamily="34" charset="0"/>
                <a:ea typeface="Tahoma" pitchFamily="34" charset="0"/>
                <a:cs typeface="Tahoma" pitchFamily="34" charset="0"/>
              </a:defRPr>
            </a:lvl1pPr>
            <a:lvl2pPr marL="742950" indent="-285750">
              <a:buFont typeface="Arial" pitchFamily="34" charset="0"/>
              <a:buChar char="•"/>
              <a:defRPr sz="1600">
                <a:latin typeface="Tahoma" pitchFamily="34" charset="0"/>
                <a:ea typeface="Tahoma" pitchFamily="34" charset="0"/>
                <a:cs typeface="Tahoma" pitchFamily="34" charset="0"/>
              </a:defRPr>
            </a:lvl2pPr>
            <a:lvl3pPr marL="1143000" indent="-228600">
              <a:buFont typeface="Arial" pitchFamily="34" charset="0"/>
              <a:buChar char="•"/>
              <a:defRPr sz="1400">
                <a:latin typeface="Tahoma" pitchFamily="34" charset="0"/>
                <a:ea typeface="Tahoma" pitchFamily="34" charset="0"/>
                <a:cs typeface="Tahoma" pitchFamily="34" charset="0"/>
              </a:defRPr>
            </a:lvl3pPr>
            <a:lvl4pPr marL="1600200" indent="-228600">
              <a:buFont typeface="Arial" pitchFamily="34" charset="0"/>
              <a:buChar char="•"/>
              <a:defRPr sz="1300">
                <a:latin typeface="Tahoma" pitchFamily="34" charset="0"/>
                <a:ea typeface="Tahoma" pitchFamily="34" charset="0"/>
                <a:cs typeface="Tahoma" pitchFamily="34" charset="0"/>
              </a:defRPr>
            </a:lvl4pPr>
            <a:lvl5pPr marL="2057400" indent="-228600">
              <a:buFont typeface="Arial" pitchFamily="34" charset="0"/>
              <a:buChar char="•"/>
              <a:defRPr sz="1300">
                <a:latin typeface="Tahoma" pitchFamily="34" charset="0"/>
                <a:ea typeface="Tahoma" pitchFamily="34" charset="0"/>
                <a:cs typeface="Tahom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8" name="Straight Connector 7"/>
          <p:cNvCxnSpPr>
            <a:cxnSpLocks noChangeShapeType="1"/>
          </p:cNvCxnSpPr>
          <p:nvPr userDrawn="1"/>
        </p:nvCxnSpPr>
        <p:spPr bwMode="auto">
          <a:xfrm>
            <a:off x="381000" y="840101"/>
            <a:ext cx="8382000" cy="1587"/>
          </a:xfrm>
          <a:prstGeom prst="line">
            <a:avLst/>
          </a:prstGeom>
          <a:noFill/>
          <a:ln w="22225">
            <a:solidFill>
              <a:srgbClr val="0F5E90"/>
            </a:solidFill>
            <a:round/>
            <a:headEnd/>
            <a:tailEnd/>
          </a:ln>
          <a:extLst>
            <a:ext uri="{909E8E84-426E-40DD-AFC4-6F175D3DCCD1}">
              <a14:hiddenFill xmlns:a14="http://schemas.microsoft.com/office/drawing/2010/main">
                <a:noFill/>
              </a14:hiddenFill>
            </a:ext>
          </a:extLst>
        </p:spPr>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
        <p:nvSpPr>
          <p:cNvPr id="9" name="Title 1"/>
          <p:cNvSpPr>
            <a:spLocks noGrp="1"/>
          </p:cNvSpPr>
          <p:nvPr>
            <p:ph type="ctrTitle"/>
          </p:nvPr>
        </p:nvSpPr>
        <p:spPr>
          <a:xfrm>
            <a:off x="1619250" y="151418"/>
            <a:ext cx="7143750" cy="612648"/>
          </a:xfrm>
        </p:spPr>
        <p:txBody>
          <a:bodyPr>
            <a:normAutofit/>
          </a:bodyPr>
          <a:lstStyle>
            <a:lvl1pPr algn="l">
              <a:defRPr sz="2400" b="0">
                <a:latin typeface="Tahoma" pitchFamily="34" charset="0"/>
                <a:ea typeface="Tahoma" pitchFamily="34" charset="0"/>
                <a:cs typeface="Tahom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93282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_Two_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5" name="Content Placeholder 2"/>
          <p:cNvSpPr>
            <a:spLocks noGrp="1"/>
          </p:cNvSpPr>
          <p:nvPr>
            <p:ph sz="quarter" idx="13"/>
          </p:nvPr>
        </p:nvSpPr>
        <p:spPr>
          <a:xfrm>
            <a:off x="457200" y="1066800"/>
            <a:ext cx="4038600" cy="4953000"/>
          </a:xfrm>
        </p:spPr>
        <p:txBody>
          <a:bodyPr/>
          <a:lstStyle>
            <a:lvl1pPr marL="342900" indent="-342900">
              <a:buFont typeface="Arial" pitchFamily="34" charset="0"/>
              <a:buChar char="•"/>
              <a:defRPr sz="1800">
                <a:latin typeface="Tahoma" pitchFamily="34" charset="0"/>
                <a:ea typeface="Tahoma" pitchFamily="34" charset="0"/>
                <a:cs typeface="Tahoma" pitchFamily="34" charset="0"/>
              </a:defRPr>
            </a:lvl1pPr>
            <a:lvl2pPr marL="742950" indent="-285750">
              <a:buFont typeface="Arial" pitchFamily="34" charset="0"/>
              <a:buChar char="•"/>
              <a:defRPr sz="1600">
                <a:latin typeface="Tahoma" pitchFamily="34" charset="0"/>
                <a:ea typeface="Tahoma" pitchFamily="34" charset="0"/>
                <a:cs typeface="Tahoma" pitchFamily="34" charset="0"/>
              </a:defRPr>
            </a:lvl2pPr>
            <a:lvl3pPr marL="1143000" indent="-228600">
              <a:buFont typeface="Arial" pitchFamily="34" charset="0"/>
              <a:buChar char="•"/>
              <a:defRPr sz="1400">
                <a:latin typeface="Tahoma" pitchFamily="34" charset="0"/>
                <a:ea typeface="Tahoma" pitchFamily="34" charset="0"/>
                <a:cs typeface="Tahoma" pitchFamily="34" charset="0"/>
              </a:defRPr>
            </a:lvl3pPr>
            <a:lvl4pPr marL="1600200" indent="-228600">
              <a:buFont typeface="Arial" pitchFamily="34" charset="0"/>
              <a:buChar char="•"/>
              <a:defRPr sz="1300">
                <a:latin typeface="Tahoma" pitchFamily="34" charset="0"/>
                <a:ea typeface="Tahoma" pitchFamily="34" charset="0"/>
                <a:cs typeface="Tahoma" pitchFamily="34" charset="0"/>
              </a:defRPr>
            </a:lvl4pPr>
            <a:lvl5pPr marL="2057400" indent="-228600">
              <a:buFont typeface="Arial" pitchFamily="34" charset="0"/>
              <a:buChar char="•"/>
              <a:defRPr sz="1300">
                <a:latin typeface="Tahoma" pitchFamily="34" charset="0"/>
                <a:ea typeface="Tahoma" pitchFamily="34" charset="0"/>
                <a:cs typeface="Tahom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2"/>
          <p:cNvSpPr>
            <a:spLocks noGrp="1"/>
          </p:cNvSpPr>
          <p:nvPr>
            <p:ph sz="quarter" idx="14"/>
          </p:nvPr>
        </p:nvSpPr>
        <p:spPr>
          <a:xfrm>
            <a:off x="4648200" y="1066800"/>
            <a:ext cx="4038600" cy="4953000"/>
          </a:xfrm>
        </p:spPr>
        <p:txBody>
          <a:bodyPr/>
          <a:lstStyle>
            <a:lvl1pPr marL="342900" indent="-342900">
              <a:buFont typeface="Arial" pitchFamily="34" charset="0"/>
              <a:buChar char="•"/>
              <a:defRPr sz="1800">
                <a:latin typeface="Tahoma" pitchFamily="34" charset="0"/>
                <a:ea typeface="Tahoma" pitchFamily="34" charset="0"/>
                <a:cs typeface="Tahoma" pitchFamily="34" charset="0"/>
              </a:defRPr>
            </a:lvl1pPr>
            <a:lvl2pPr marL="742950" indent="-285750">
              <a:buFont typeface="Arial" pitchFamily="34" charset="0"/>
              <a:buChar char="•"/>
              <a:defRPr sz="1600">
                <a:latin typeface="Tahoma" pitchFamily="34" charset="0"/>
                <a:ea typeface="Tahoma" pitchFamily="34" charset="0"/>
                <a:cs typeface="Tahoma" pitchFamily="34" charset="0"/>
              </a:defRPr>
            </a:lvl2pPr>
            <a:lvl3pPr marL="1143000" indent="-228600">
              <a:buFont typeface="Arial" pitchFamily="34" charset="0"/>
              <a:buChar char="•"/>
              <a:defRPr sz="1400">
                <a:latin typeface="Tahoma" pitchFamily="34" charset="0"/>
                <a:ea typeface="Tahoma" pitchFamily="34" charset="0"/>
                <a:cs typeface="Tahoma" pitchFamily="34" charset="0"/>
              </a:defRPr>
            </a:lvl3pPr>
            <a:lvl4pPr marL="1600200" indent="-228600">
              <a:buFont typeface="Arial" pitchFamily="34" charset="0"/>
              <a:buChar char="•"/>
              <a:defRPr sz="1300">
                <a:latin typeface="Tahoma" pitchFamily="34" charset="0"/>
                <a:ea typeface="Tahoma" pitchFamily="34" charset="0"/>
                <a:cs typeface="Tahoma" pitchFamily="34" charset="0"/>
              </a:defRPr>
            </a:lvl4pPr>
            <a:lvl5pPr marL="2057400" indent="-228600">
              <a:buFont typeface="Arial" pitchFamily="34" charset="0"/>
              <a:buChar char="•"/>
              <a:defRPr sz="1300">
                <a:latin typeface="Tahoma" pitchFamily="34" charset="0"/>
                <a:ea typeface="Tahoma" pitchFamily="34" charset="0"/>
                <a:cs typeface="Tahom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8" name="Straight Connector 7"/>
          <p:cNvCxnSpPr>
            <a:cxnSpLocks noChangeShapeType="1"/>
          </p:cNvCxnSpPr>
          <p:nvPr userDrawn="1"/>
        </p:nvCxnSpPr>
        <p:spPr bwMode="auto">
          <a:xfrm>
            <a:off x="381000" y="840101"/>
            <a:ext cx="8382000" cy="1587"/>
          </a:xfrm>
          <a:prstGeom prst="line">
            <a:avLst/>
          </a:prstGeom>
          <a:noFill/>
          <a:ln w="22225">
            <a:solidFill>
              <a:srgbClr val="0F5E90"/>
            </a:solidFill>
            <a:round/>
            <a:headEnd/>
            <a:tailEnd/>
          </a:ln>
          <a:extLst>
            <a:ext uri="{909E8E84-426E-40DD-AFC4-6F175D3DCCD1}">
              <a14:hiddenFill xmlns:a14="http://schemas.microsoft.com/office/drawing/2010/main">
                <a:noFill/>
              </a14:hiddenFill>
            </a:ext>
          </a:extLst>
        </p:spPr>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
        <p:nvSpPr>
          <p:cNvPr id="9" name="Title 1"/>
          <p:cNvSpPr>
            <a:spLocks noGrp="1"/>
          </p:cNvSpPr>
          <p:nvPr>
            <p:ph type="ctrTitle"/>
          </p:nvPr>
        </p:nvSpPr>
        <p:spPr>
          <a:xfrm>
            <a:off x="1622424" y="151418"/>
            <a:ext cx="7140575" cy="612648"/>
          </a:xfrm>
        </p:spPr>
        <p:txBody>
          <a:bodyPr>
            <a:normAutofit/>
          </a:bodyPr>
          <a:lstStyle>
            <a:lvl1pPr algn="l">
              <a:defRPr sz="2400" b="0">
                <a:latin typeface="Tahoma" pitchFamily="34" charset="0"/>
                <a:ea typeface="Tahoma" pitchFamily="34" charset="0"/>
                <a:cs typeface="Tahom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914958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_Three_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dirty="0" smtClean="0"/>
              <a:t>Distribution Statement</a:t>
            </a:r>
            <a:endParaRPr lang="en-US" dirty="0"/>
          </a:p>
        </p:txBody>
      </p:sp>
      <p:sp>
        <p:nvSpPr>
          <p:cNvPr id="4" name="Slide Number Placeholder 3"/>
          <p:cNvSpPr>
            <a:spLocks noGrp="1"/>
          </p:cNvSpPr>
          <p:nvPr>
            <p:ph type="sldNum" sz="quarter" idx="11"/>
          </p:nvPr>
        </p:nvSpPr>
        <p:spPr/>
        <p:txBody>
          <a:bodyPr/>
          <a:lstStyle/>
          <a:p>
            <a:pPr>
              <a:defRPr/>
            </a:pPr>
            <a:fld id="{231CC523-8BC6-4921-807A-66BD262F34AB}" type="slidenum">
              <a:rPr lang="en-US" smtClean="0"/>
              <a:pPr>
                <a:defRPr/>
              </a:pPr>
              <a:t>‹#›</a:t>
            </a:fld>
            <a:endParaRPr lang="en-US" dirty="0"/>
          </a:p>
        </p:txBody>
      </p:sp>
      <p:sp>
        <p:nvSpPr>
          <p:cNvPr id="5" name="Content Placeholder 2"/>
          <p:cNvSpPr>
            <a:spLocks noGrp="1"/>
          </p:cNvSpPr>
          <p:nvPr>
            <p:ph sz="quarter" idx="13"/>
          </p:nvPr>
        </p:nvSpPr>
        <p:spPr>
          <a:xfrm>
            <a:off x="457200" y="1066800"/>
            <a:ext cx="2667000" cy="4953000"/>
          </a:xfrm>
        </p:spPr>
        <p:txBody>
          <a:bodyPr/>
          <a:lstStyle>
            <a:lvl1pPr marL="342900" indent="-342900">
              <a:buFont typeface="Arial" pitchFamily="34" charset="0"/>
              <a:buChar char="•"/>
              <a:defRPr sz="1800">
                <a:latin typeface="Tahoma" pitchFamily="34" charset="0"/>
                <a:ea typeface="Tahoma" pitchFamily="34" charset="0"/>
                <a:cs typeface="Tahoma" pitchFamily="34" charset="0"/>
              </a:defRPr>
            </a:lvl1pPr>
            <a:lvl2pPr marL="742950" indent="-285750">
              <a:buFont typeface="Arial" pitchFamily="34" charset="0"/>
              <a:buChar char="•"/>
              <a:defRPr sz="1600">
                <a:latin typeface="Tahoma" pitchFamily="34" charset="0"/>
                <a:ea typeface="Tahoma" pitchFamily="34" charset="0"/>
                <a:cs typeface="Tahoma" pitchFamily="34" charset="0"/>
              </a:defRPr>
            </a:lvl2pPr>
            <a:lvl3pPr marL="1143000" indent="-228600">
              <a:buFont typeface="Arial" pitchFamily="34" charset="0"/>
              <a:buChar char="•"/>
              <a:defRPr sz="1400">
                <a:latin typeface="Tahoma" pitchFamily="34" charset="0"/>
                <a:ea typeface="Tahoma" pitchFamily="34" charset="0"/>
                <a:cs typeface="Tahoma" pitchFamily="34" charset="0"/>
              </a:defRPr>
            </a:lvl3pPr>
            <a:lvl4pPr marL="1600200" indent="-228600">
              <a:buFont typeface="Arial" pitchFamily="34" charset="0"/>
              <a:buChar char="•"/>
              <a:defRPr sz="1300">
                <a:latin typeface="Tahoma" pitchFamily="34" charset="0"/>
                <a:ea typeface="Tahoma" pitchFamily="34" charset="0"/>
                <a:cs typeface="Tahoma" pitchFamily="34" charset="0"/>
              </a:defRPr>
            </a:lvl4pPr>
            <a:lvl5pPr marL="2057400" indent="-228600">
              <a:buFont typeface="Arial" pitchFamily="34" charset="0"/>
              <a:buChar char="•"/>
              <a:defRPr sz="1300">
                <a:latin typeface="Tahoma" pitchFamily="34" charset="0"/>
                <a:ea typeface="Tahoma" pitchFamily="34" charset="0"/>
                <a:cs typeface="Tahom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2"/>
          <p:cNvSpPr>
            <a:spLocks noGrp="1"/>
          </p:cNvSpPr>
          <p:nvPr>
            <p:ph sz="quarter" idx="14"/>
          </p:nvPr>
        </p:nvSpPr>
        <p:spPr>
          <a:xfrm>
            <a:off x="3276600" y="1066800"/>
            <a:ext cx="2667000" cy="4953000"/>
          </a:xfrm>
        </p:spPr>
        <p:txBody>
          <a:bodyPr/>
          <a:lstStyle>
            <a:lvl1pPr marL="342900" indent="-342900">
              <a:buFont typeface="Arial" pitchFamily="34" charset="0"/>
              <a:buChar char="•"/>
              <a:defRPr sz="1800">
                <a:latin typeface="Tahoma" pitchFamily="34" charset="0"/>
                <a:ea typeface="Tahoma" pitchFamily="34" charset="0"/>
                <a:cs typeface="Tahoma" pitchFamily="34" charset="0"/>
              </a:defRPr>
            </a:lvl1pPr>
            <a:lvl2pPr marL="742950" indent="-285750">
              <a:buFont typeface="Arial" pitchFamily="34" charset="0"/>
              <a:buChar char="•"/>
              <a:defRPr sz="1600">
                <a:latin typeface="Tahoma" pitchFamily="34" charset="0"/>
                <a:ea typeface="Tahoma" pitchFamily="34" charset="0"/>
                <a:cs typeface="Tahoma" pitchFamily="34" charset="0"/>
              </a:defRPr>
            </a:lvl2pPr>
            <a:lvl3pPr marL="1143000" indent="-228600">
              <a:buFont typeface="Arial" pitchFamily="34" charset="0"/>
              <a:buChar char="•"/>
              <a:defRPr sz="1400">
                <a:latin typeface="Tahoma" pitchFamily="34" charset="0"/>
                <a:ea typeface="Tahoma" pitchFamily="34" charset="0"/>
                <a:cs typeface="Tahoma" pitchFamily="34" charset="0"/>
              </a:defRPr>
            </a:lvl3pPr>
            <a:lvl4pPr marL="1600200" indent="-228600">
              <a:buFont typeface="Arial" pitchFamily="34" charset="0"/>
              <a:buChar char="•"/>
              <a:defRPr sz="1300">
                <a:latin typeface="Tahoma" pitchFamily="34" charset="0"/>
                <a:ea typeface="Tahoma" pitchFamily="34" charset="0"/>
                <a:cs typeface="Tahoma" pitchFamily="34" charset="0"/>
              </a:defRPr>
            </a:lvl4pPr>
            <a:lvl5pPr marL="2057400" indent="-228600">
              <a:buFont typeface="Arial" pitchFamily="34" charset="0"/>
              <a:buChar char="•"/>
              <a:defRPr sz="1300">
                <a:latin typeface="Tahoma" pitchFamily="34" charset="0"/>
                <a:ea typeface="Tahoma" pitchFamily="34" charset="0"/>
                <a:cs typeface="Tahom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2"/>
          <p:cNvSpPr>
            <a:spLocks noGrp="1"/>
          </p:cNvSpPr>
          <p:nvPr>
            <p:ph sz="quarter" idx="15"/>
          </p:nvPr>
        </p:nvSpPr>
        <p:spPr>
          <a:xfrm>
            <a:off x="6096000" y="1066800"/>
            <a:ext cx="2667000" cy="4953000"/>
          </a:xfrm>
        </p:spPr>
        <p:txBody>
          <a:bodyPr/>
          <a:lstStyle>
            <a:lvl1pPr marL="342900" indent="-342900">
              <a:buFont typeface="Arial" pitchFamily="34" charset="0"/>
              <a:buChar char="•"/>
              <a:defRPr sz="1800">
                <a:latin typeface="Tahoma" pitchFamily="34" charset="0"/>
                <a:ea typeface="Tahoma" pitchFamily="34" charset="0"/>
                <a:cs typeface="Tahoma" pitchFamily="34" charset="0"/>
              </a:defRPr>
            </a:lvl1pPr>
            <a:lvl2pPr marL="742950" indent="-285750">
              <a:buFont typeface="Arial" pitchFamily="34" charset="0"/>
              <a:buChar char="•"/>
              <a:defRPr sz="1600">
                <a:latin typeface="Tahoma" pitchFamily="34" charset="0"/>
                <a:ea typeface="Tahoma" pitchFamily="34" charset="0"/>
                <a:cs typeface="Tahoma" pitchFamily="34" charset="0"/>
              </a:defRPr>
            </a:lvl2pPr>
            <a:lvl3pPr marL="1143000" indent="-228600">
              <a:buFont typeface="Arial" pitchFamily="34" charset="0"/>
              <a:buChar char="•"/>
              <a:defRPr sz="1400">
                <a:latin typeface="Tahoma" pitchFamily="34" charset="0"/>
                <a:ea typeface="Tahoma" pitchFamily="34" charset="0"/>
                <a:cs typeface="Tahoma" pitchFamily="34" charset="0"/>
              </a:defRPr>
            </a:lvl3pPr>
            <a:lvl4pPr marL="1600200" indent="-228600">
              <a:buFont typeface="Arial" pitchFamily="34" charset="0"/>
              <a:buChar char="•"/>
              <a:defRPr sz="1300">
                <a:latin typeface="Tahoma" pitchFamily="34" charset="0"/>
                <a:ea typeface="Tahoma" pitchFamily="34" charset="0"/>
                <a:cs typeface="Tahoma" pitchFamily="34" charset="0"/>
              </a:defRPr>
            </a:lvl4pPr>
            <a:lvl5pPr marL="2057400" indent="-228600">
              <a:buFont typeface="Arial" pitchFamily="34" charset="0"/>
              <a:buChar char="•"/>
              <a:defRPr sz="1300">
                <a:latin typeface="Tahoma" pitchFamily="34" charset="0"/>
                <a:ea typeface="Tahoma" pitchFamily="34" charset="0"/>
                <a:cs typeface="Tahom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9" name="Straight Connector 8"/>
          <p:cNvCxnSpPr>
            <a:cxnSpLocks noChangeShapeType="1"/>
          </p:cNvCxnSpPr>
          <p:nvPr userDrawn="1"/>
        </p:nvCxnSpPr>
        <p:spPr bwMode="auto">
          <a:xfrm>
            <a:off x="381000" y="840101"/>
            <a:ext cx="8382000" cy="1587"/>
          </a:xfrm>
          <a:prstGeom prst="line">
            <a:avLst/>
          </a:prstGeom>
          <a:noFill/>
          <a:ln w="22225">
            <a:solidFill>
              <a:srgbClr val="0F5E90"/>
            </a:solidFill>
            <a:round/>
            <a:headEnd/>
            <a:tailEnd/>
          </a:ln>
          <a:extLst>
            <a:ext uri="{909E8E84-426E-40DD-AFC4-6F175D3DCCD1}">
              <a14:hiddenFill xmlns:a14="http://schemas.microsoft.com/office/drawing/2010/main">
                <a:noFill/>
              </a14:hiddenFill>
            </a:ext>
          </a:extLst>
        </p:spPr>
      </p:cxn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414" y="130207"/>
            <a:ext cx="1085438" cy="655071"/>
          </a:xfrm>
          <a:prstGeom prst="rect">
            <a:avLst/>
          </a:prstGeom>
        </p:spPr>
      </p:pic>
      <p:sp>
        <p:nvSpPr>
          <p:cNvPr id="10" name="Title 1"/>
          <p:cNvSpPr>
            <a:spLocks noGrp="1"/>
          </p:cNvSpPr>
          <p:nvPr>
            <p:ph type="ctrTitle"/>
          </p:nvPr>
        </p:nvSpPr>
        <p:spPr>
          <a:xfrm>
            <a:off x="1622854" y="151418"/>
            <a:ext cx="7140146" cy="612648"/>
          </a:xfrm>
        </p:spPr>
        <p:txBody>
          <a:bodyPr>
            <a:normAutofit/>
          </a:bodyPr>
          <a:lstStyle>
            <a:lvl1pPr algn="l">
              <a:defRPr sz="2400" b="0">
                <a:latin typeface="Tahoma" pitchFamily="34" charset="0"/>
                <a:ea typeface="Tahoma" pitchFamily="34" charset="0"/>
                <a:cs typeface="Tahom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650187325"/>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Text Placeholder 2"/>
          <p:cNvSpPr>
            <a:spLocks noGrp="1"/>
          </p:cNvSpPr>
          <p:nvPr>
            <p:ph type="body" idx="1"/>
          </p:nvPr>
        </p:nvSpPr>
        <p:spPr bwMode="auto">
          <a:xfrm>
            <a:off x="381000" y="1219200"/>
            <a:ext cx="83820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Footer Placeholder 4"/>
          <p:cNvSpPr>
            <a:spLocks noGrp="1"/>
          </p:cNvSpPr>
          <p:nvPr>
            <p:ph type="ftr" sz="quarter" idx="3"/>
          </p:nvPr>
        </p:nvSpPr>
        <p:spPr>
          <a:xfrm>
            <a:off x="1333500" y="6550026"/>
            <a:ext cx="6477000" cy="298450"/>
          </a:xfrm>
          <a:prstGeom prst="rect">
            <a:avLst/>
          </a:prstGeom>
        </p:spPr>
        <p:txBody>
          <a:bodyPr vert="horz" wrap="square" lIns="91440" tIns="45720" rIns="91440" bIns="45720" numCol="1" anchor="ctr" anchorCtr="0" compatLnSpc="1">
            <a:prstTxWarp prst="textNoShape">
              <a:avLst/>
            </a:prstTxWarp>
          </a:bodyPr>
          <a:lstStyle>
            <a:lvl1pPr algn="ctr">
              <a:defRPr sz="900" baseline="0">
                <a:solidFill>
                  <a:srgbClr val="898989"/>
                </a:solidFill>
                <a:latin typeface="Tahoma" charset="0"/>
              </a:defRPr>
            </a:lvl1pPr>
          </a:lstStyle>
          <a:p>
            <a:pPr>
              <a:defRPr/>
            </a:pPr>
            <a:r>
              <a:rPr lang="en-US" dirty="0" smtClean="0"/>
              <a:t>Distribution Statement</a:t>
            </a:r>
            <a:endParaRPr lang="en-US" dirty="0"/>
          </a:p>
        </p:txBody>
      </p:sp>
      <p:sp>
        <p:nvSpPr>
          <p:cNvPr id="12" name="Slide Number Placeholder 5"/>
          <p:cNvSpPr>
            <a:spLocks noGrp="1"/>
          </p:cNvSpPr>
          <p:nvPr>
            <p:ph type="sldNum" sz="quarter" idx="4"/>
          </p:nvPr>
        </p:nvSpPr>
        <p:spPr>
          <a:xfrm>
            <a:off x="8102430" y="6553200"/>
            <a:ext cx="762000" cy="292102"/>
          </a:xfrm>
          <a:prstGeom prst="rect">
            <a:avLst/>
          </a:prstGeom>
        </p:spPr>
        <p:txBody>
          <a:bodyPr vert="horz" wrap="square" lIns="91440" tIns="45720" rIns="91440" bIns="45720" numCol="1" anchor="ctr" anchorCtr="0" compatLnSpc="1">
            <a:prstTxWarp prst="textNoShape">
              <a:avLst/>
            </a:prstTxWarp>
          </a:bodyPr>
          <a:lstStyle>
            <a:lvl1pPr algn="r">
              <a:defRPr sz="1200" baseline="0">
                <a:solidFill>
                  <a:srgbClr val="898989"/>
                </a:solidFill>
                <a:latin typeface="Tahoma" charset="0"/>
              </a:defRPr>
            </a:lvl1pPr>
          </a:lstStyle>
          <a:p>
            <a:pPr>
              <a:defRPr/>
            </a:pPr>
            <a:fld id="{231CC523-8BC6-4921-807A-66BD262F34AB}" type="slidenum">
              <a:rPr lang="en-US"/>
              <a:pPr>
                <a:defRPr/>
              </a:pPr>
              <a:t>‹#›</a:t>
            </a:fld>
            <a:endParaRPr lang="en-US" dirty="0"/>
          </a:p>
        </p:txBody>
      </p:sp>
      <p:sp>
        <p:nvSpPr>
          <p:cNvPr id="13" name="Title Placeholder 9"/>
          <p:cNvSpPr>
            <a:spLocks noGrp="1"/>
          </p:cNvSpPr>
          <p:nvPr>
            <p:ph type="title"/>
          </p:nvPr>
        </p:nvSpPr>
        <p:spPr bwMode="auto">
          <a:xfrm>
            <a:off x="1622424" y="152400"/>
            <a:ext cx="7140575"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Master title style</a:t>
            </a:r>
          </a:p>
        </p:txBody>
      </p:sp>
      <p:sp>
        <p:nvSpPr>
          <p:cNvPr id="2" name="Date Placeholder 1"/>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194E2C-28A1-4ACF-BE1C-DC6E3E3FF6B4}" type="datetimeFigureOut">
              <a:rPr lang="en-US" smtClean="0"/>
              <a:t>4/4/16</a:t>
            </a:fld>
            <a:endParaRPr lang="en-US" dirty="0"/>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2" r:id="rId3"/>
    <p:sldLayoutId id="2147483720" r:id="rId4"/>
    <p:sldLayoutId id="2147483721" r:id="rId5"/>
    <p:sldLayoutId id="2147483723" r:id="rId6"/>
    <p:sldLayoutId id="2147483725" r:id="rId7"/>
    <p:sldLayoutId id="2147483726" r:id="rId8"/>
    <p:sldLayoutId id="2147483729" r:id="rId9"/>
    <p:sldLayoutId id="2147483728" r:id="rId10"/>
    <p:sldLayoutId id="2147483727" r:id="rId11"/>
    <p:sldLayoutId id="2147483730" r:id="rId12"/>
    <p:sldLayoutId id="2147483731" r:id="rId13"/>
    <p:sldLayoutId id="2147483732" r:id="rId14"/>
    <p:sldLayoutId id="2147483756" r:id="rId15"/>
    <p:sldLayoutId id="2147483757" r:id="rId16"/>
    <p:sldLayoutId id="2147483758" r:id="rId17"/>
    <p:sldLayoutId id="2147483747" r:id="rId18"/>
    <p:sldLayoutId id="2147483746" r:id="rId19"/>
    <p:sldLayoutId id="2147483745" r:id="rId20"/>
    <p:sldLayoutId id="2147483748" r:id="rId21"/>
    <p:sldLayoutId id="2147483751" r:id="rId22"/>
    <p:sldLayoutId id="2147483749" r:id="rId23"/>
    <p:sldLayoutId id="2147483743" r:id="rId24"/>
    <p:sldLayoutId id="2147483752" r:id="rId25"/>
    <p:sldLayoutId id="2147483753" r:id="rId26"/>
    <p:sldLayoutId id="2147483754" r:id="rId27"/>
  </p:sldLayoutIdLst>
  <p:hf hdr="0"/>
  <p:txStyles>
    <p:titleStyle>
      <a:lvl1pPr algn="l" defTabSz="914400" rtl="0" eaLnBrk="1" latinLnBrk="0" hangingPunct="1">
        <a:spcBef>
          <a:spcPct val="0"/>
        </a:spcBef>
        <a:buNone/>
        <a:defRPr sz="2200" kern="1200">
          <a:solidFill>
            <a:schemeClr val="tx1"/>
          </a:solidFill>
          <a:latin typeface="Tahoma" pitchFamily="34" charset="0"/>
          <a:ea typeface="+mj-ea"/>
          <a:cs typeface="Tahoma" pitchFamily="34" charset="0"/>
        </a:defRPr>
      </a:lvl1pPr>
    </p:titleStyle>
    <p:bodyStyle>
      <a:lvl1pPr marL="342900" indent="-342900" algn="l" defTabSz="914400" rtl="0" eaLnBrk="1" latinLnBrk="0" hangingPunct="1">
        <a:spcBef>
          <a:spcPct val="20000"/>
        </a:spcBef>
        <a:buFont typeface="Arial" pitchFamily="34" charset="0"/>
        <a:buNone/>
        <a:defRPr sz="2000" kern="1200">
          <a:solidFill>
            <a:schemeClr val="tx1"/>
          </a:solidFill>
          <a:latin typeface="Tahoma" pitchFamily="34" charset="0"/>
          <a:ea typeface="+mn-ea"/>
          <a:cs typeface="Tahoma"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Tahoma" pitchFamily="34" charset="0"/>
          <a:ea typeface="+mn-ea"/>
          <a:cs typeface="Tahoma"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Tahoma" pitchFamily="34" charset="0"/>
          <a:ea typeface="+mn-ea"/>
          <a:cs typeface="Tahoma"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Tahoma" pitchFamily="34" charset="0"/>
          <a:ea typeface="+mn-ea"/>
          <a:cs typeface="Tahoma" pitchFamily="34" charset="0"/>
        </a:defRPr>
      </a:lvl4pPr>
      <a:lvl5pPr marL="2057400" indent="-228600" algn="l" defTabSz="914400" rtl="0" eaLnBrk="1" latinLnBrk="0" hangingPunct="1">
        <a:spcBef>
          <a:spcPct val="20000"/>
        </a:spcBef>
        <a:buFont typeface="Arial" pitchFamily="34" charset="0"/>
        <a:buChar char="•"/>
        <a:defRPr sz="1400" kern="1200">
          <a:solidFill>
            <a:schemeClr val="tx1"/>
          </a:solidFill>
          <a:latin typeface="Tahoma" pitchFamily="34" charset="0"/>
          <a:ea typeface="+mn-ea"/>
          <a:cs typeface="Tahom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ctrTitle"/>
          </p:nvPr>
        </p:nvSpPr>
        <p:spPr>
          <a:xfrm>
            <a:off x="1481559" y="0"/>
            <a:ext cx="7662441" cy="515161"/>
          </a:xfrm>
        </p:spPr>
        <p:txBody>
          <a:bodyPr>
            <a:normAutofit/>
          </a:bodyPr>
          <a:lstStyle/>
          <a:p>
            <a:r>
              <a:rPr lang="en-US" sz="1800" dirty="0" smtClean="0">
                <a:latin typeface="Arial" charset="0"/>
                <a:ea typeface="Arial" charset="0"/>
                <a:cs typeface="Arial" charset="0"/>
              </a:rPr>
              <a:t>Magma: </a:t>
            </a:r>
            <a:r>
              <a:rPr lang="en-US" sz="1800" dirty="0">
                <a:latin typeface="Arial" charset="0"/>
                <a:ea typeface="Arial" charset="0"/>
                <a:cs typeface="Arial" charset="0"/>
              </a:rPr>
              <a:t>Aggregating and Bootstrapping </a:t>
            </a:r>
            <a:r>
              <a:rPr lang="en-US" sz="1800" dirty="0" smtClean="0">
                <a:latin typeface="Arial" charset="0"/>
                <a:ea typeface="Arial" charset="0"/>
                <a:cs typeface="Arial" charset="0"/>
              </a:rPr>
              <a:t>Multi-Scale Disease </a:t>
            </a:r>
            <a:r>
              <a:rPr lang="en-US" sz="1800" dirty="0" smtClean="0">
                <a:latin typeface="Arial" charset="0"/>
                <a:ea typeface="Arial" charset="0"/>
                <a:cs typeface="Arial" charset="0"/>
              </a:rPr>
              <a:t>Models </a:t>
            </a:r>
            <a:endParaRPr lang="en-US" sz="1800" dirty="0">
              <a:latin typeface="Arial" charset="0"/>
              <a:ea typeface="Arial" charset="0"/>
              <a:cs typeface="Arial" charset="0"/>
            </a:endParaRPr>
          </a:p>
        </p:txBody>
      </p:sp>
      <p:sp>
        <p:nvSpPr>
          <p:cNvPr id="27" name="TextBox 26"/>
          <p:cNvSpPr txBox="1"/>
          <p:nvPr/>
        </p:nvSpPr>
        <p:spPr>
          <a:xfrm>
            <a:off x="124796" y="4057233"/>
            <a:ext cx="4528226" cy="2677656"/>
          </a:xfrm>
          <a:prstGeom prst="rect">
            <a:avLst/>
          </a:prstGeom>
          <a:noFill/>
        </p:spPr>
        <p:txBody>
          <a:bodyPr wrap="square" rtlCol="0">
            <a:spAutoFit/>
          </a:bodyPr>
          <a:lstStyle/>
          <a:p>
            <a:r>
              <a:rPr lang="en-US" sz="1200" dirty="0" smtClean="0"/>
              <a:t>If successful, the technology developed will be able to forecast diseases faster than current biosurveillance systems can detect infectious diseases (varies by selected pathogen). This would result in saving the lives of many humans and animals and could prevent life long disabilities associated with infectious diseases across species.</a:t>
            </a:r>
          </a:p>
          <a:p>
            <a:endParaRPr lang="en-US" sz="800" dirty="0"/>
          </a:p>
          <a:p>
            <a:r>
              <a:rPr lang="en-US" sz="1200" dirty="0"/>
              <a:t>G</a:t>
            </a:r>
            <a:r>
              <a:rPr lang="en-US" sz="1200" dirty="0" smtClean="0"/>
              <a:t>lobal biosurveillance costs the U.S. government billions of dollars across multiple departments and agencies. If infectious disease forecasting is accurate, and can provide advanced warning of infectious disease threats, then the U.S. government will be able to save millions of dollars (prevention and treatment) by being able to prepare for specific infectious disease threats before the event.</a:t>
            </a:r>
            <a:endParaRPr lang="en-US" sz="1200" dirty="0"/>
          </a:p>
        </p:txBody>
      </p:sp>
      <p:sp>
        <p:nvSpPr>
          <p:cNvPr id="28" name="Rectangle 27"/>
          <p:cNvSpPr/>
          <p:nvPr/>
        </p:nvSpPr>
        <p:spPr>
          <a:xfrm>
            <a:off x="4572000" y="1145105"/>
            <a:ext cx="4375230" cy="5632311"/>
          </a:xfrm>
          <a:prstGeom prst="rect">
            <a:avLst/>
          </a:prstGeom>
        </p:spPr>
        <p:txBody>
          <a:bodyPr wrap="square">
            <a:spAutoFit/>
          </a:bodyPr>
          <a:lstStyle/>
          <a:p>
            <a:pPr lvl="0"/>
            <a:r>
              <a:rPr lang="en-US" sz="1200" b="1" dirty="0" smtClean="0">
                <a:cs typeface="Arial"/>
              </a:rPr>
              <a:t>Description </a:t>
            </a:r>
            <a:r>
              <a:rPr lang="en-US" sz="1200" b="1" dirty="0">
                <a:cs typeface="Arial"/>
              </a:rPr>
              <a:t>of </a:t>
            </a:r>
            <a:r>
              <a:rPr lang="en-US" sz="1200" b="1" dirty="0" smtClean="0">
                <a:cs typeface="Arial"/>
              </a:rPr>
              <a:t>Approach: </a:t>
            </a:r>
            <a:endParaRPr lang="en-US" sz="1200" b="1" dirty="0">
              <a:cs typeface="Arial"/>
            </a:endParaRPr>
          </a:p>
          <a:p>
            <a:pPr marL="171450" indent="-171450">
              <a:buFont typeface="Arial"/>
              <a:buChar char="•"/>
            </a:pPr>
            <a:r>
              <a:rPr lang="en-US" sz="1200" dirty="0">
                <a:cs typeface="Arial"/>
              </a:rPr>
              <a:t>Create modular framework for </a:t>
            </a:r>
            <a:r>
              <a:rPr lang="en-US" sz="1200" dirty="0" smtClean="0">
                <a:cs typeface="Arial"/>
              </a:rPr>
              <a:t>selected infectious disease </a:t>
            </a:r>
            <a:r>
              <a:rPr lang="en-US" sz="1200" dirty="0">
                <a:cs typeface="Arial"/>
              </a:rPr>
              <a:t>forecast models and </a:t>
            </a:r>
            <a:r>
              <a:rPr lang="en-US" sz="1200" dirty="0" smtClean="0">
                <a:cs typeface="Arial"/>
              </a:rPr>
              <a:t>datasets to minimize R &amp; D costs.</a:t>
            </a:r>
            <a:endParaRPr lang="en-US" sz="1200" dirty="0">
              <a:cs typeface="Arial"/>
            </a:endParaRPr>
          </a:p>
          <a:p>
            <a:pPr marL="171450" indent="-171450">
              <a:buFont typeface="Arial"/>
              <a:buChar char="•"/>
            </a:pPr>
            <a:r>
              <a:rPr lang="en-US" sz="1200" dirty="0" smtClean="0">
                <a:cs typeface="Arial"/>
              </a:rPr>
              <a:t>Obtain and collect data (e.g., environmental, weather, behavioral, land-use, molecular, host, population).</a:t>
            </a:r>
          </a:p>
          <a:p>
            <a:pPr marL="171450" indent="-171450">
              <a:buFont typeface="Arial"/>
              <a:buChar char="•"/>
            </a:pPr>
            <a:r>
              <a:rPr lang="en-US" sz="1200" dirty="0" smtClean="0">
                <a:cs typeface="Arial"/>
              </a:rPr>
              <a:t>Build disease </a:t>
            </a:r>
            <a:r>
              <a:rPr lang="en-US" sz="1200" dirty="0">
                <a:cs typeface="Arial"/>
              </a:rPr>
              <a:t>forecast models </a:t>
            </a:r>
            <a:r>
              <a:rPr lang="en-US" sz="1200" dirty="0" smtClean="0">
                <a:cs typeface="Arial"/>
              </a:rPr>
              <a:t>to </a:t>
            </a:r>
            <a:r>
              <a:rPr lang="en-US" sz="1200" dirty="0">
                <a:cs typeface="Arial"/>
              </a:rPr>
              <a:t>generate uncertainty estimates with bootstrap resampling and cross-validation</a:t>
            </a:r>
            <a:r>
              <a:rPr lang="en-US" sz="1200" dirty="0" smtClean="0">
                <a:cs typeface="Arial"/>
              </a:rPr>
              <a:t>.</a:t>
            </a:r>
          </a:p>
          <a:p>
            <a:pPr marL="171450" indent="-171450">
              <a:buFont typeface="Arial"/>
              <a:buChar char="•"/>
            </a:pPr>
            <a:r>
              <a:rPr lang="en-US" sz="1200" dirty="0" smtClean="0">
                <a:cs typeface="Arial"/>
              </a:rPr>
              <a:t>Iteratively test the addition of data sources to minimize model complexity.</a:t>
            </a:r>
            <a:endParaRPr lang="en-US" sz="1200" dirty="0">
              <a:cs typeface="Arial"/>
            </a:endParaRPr>
          </a:p>
          <a:p>
            <a:pPr marL="171450" indent="-171450">
              <a:buFont typeface="Arial"/>
              <a:buChar char="•"/>
            </a:pPr>
            <a:r>
              <a:rPr lang="en-US" sz="1200" dirty="0" smtClean="0">
                <a:cs typeface="Arial"/>
              </a:rPr>
              <a:t>Spatially model </a:t>
            </a:r>
            <a:r>
              <a:rPr lang="en-US" sz="1200" dirty="0">
                <a:cs typeface="Arial"/>
              </a:rPr>
              <a:t>output on maps and </a:t>
            </a:r>
            <a:r>
              <a:rPr lang="en-US" sz="1200" dirty="0" smtClean="0">
                <a:cs typeface="Arial"/>
              </a:rPr>
              <a:t>graph forecast </a:t>
            </a:r>
            <a:r>
              <a:rPr lang="en-US" sz="1200" dirty="0">
                <a:cs typeface="Arial"/>
              </a:rPr>
              <a:t>parameters, including display of statistical uncertainty measures.</a:t>
            </a:r>
          </a:p>
          <a:p>
            <a:pPr marL="171450" indent="-171450">
              <a:buFont typeface="Arial"/>
              <a:buChar char="•"/>
            </a:pPr>
            <a:r>
              <a:rPr lang="en-US" sz="1200" dirty="0">
                <a:cs typeface="Arial"/>
              </a:rPr>
              <a:t>A</a:t>
            </a:r>
            <a:r>
              <a:rPr lang="en-US" sz="1200" dirty="0" smtClean="0">
                <a:cs typeface="Arial"/>
              </a:rPr>
              <a:t>ggregate </a:t>
            </a:r>
            <a:r>
              <a:rPr lang="en-US" sz="1200" dirty="0">
                <a:cs typeface="Arial"/>
              </a:rPr>
              <a:t>risk and uncertainty across </a:t>
            </a:r>
            <a:r>
              <a:rPr lang="en-US" sz="1200" dirty="0" smtClean="0">
                <a:cs typeface="Arial"/>
              </a:rPr>
              <a:t>disease </a:t>
            </a:r>
            <a:r>
              <a:rPr lang="en-US" sz="1200" dirty="0">
                <a:cs typeface="Arial"/>
              </a:rPr>
              <a:t>types.</a:t>
            </a:r>
          </a:p>
          <a:p>
            <a:pPr marL="171450" indent="-171450">
              <a:buFont typeface="Arial"/>
              <a:buChar char="•"/>
            </a:pPr>
            <a:r>
              <a:rPr lang="en-US" sz="1200" dirty="0">
                <a:cs typeface="Arial"/>
              </a:rPr>
              <a:t>Modular design to share improvements across models</a:t>
            </a:r>
            <a:r>
              <a:rPr lang="en-US" sz="1200" dirty="0" smtClean="0">
                <a:cs typeface="Arial"/>
              </a:rPr>
              <a:t>.</a:t>
            </a:r>
            <a:endParaRPr lang="en-US" sz="1200" dirty="0" smtClean="0"/>
          </a:p>
          <a:p>
            <a:endParaRPr lang="en-US" sz="1200" b="1" dirty="0">
              <a:cs typeface="Arial"/>
            </a:endParaRPr>
          </a:p>
          <a:p>
            <a:r>
              <a:rPr lang="en-US" sz="1200" b="1" dirty="0" smtClean="0">
                <a:cs typeface="Arial"/>
              </a:rPr>
              <a:t>Risks &amp; Challenges: </a:t>
            </a:r>
            <a:endParaRPr lang="en-US" sz="1200" dirty="0"/>
          </a:p>
          <a:p>
            <a:pPr lvl="0"/>
            <a:r>
              <a:rPr lang="en-US" sz="1200" dirty="0" smtClean="0"/>
              <a:t>The </a:t>
            </a:r>
            <a:r>
              <a:rPr lang="en-US" sz="1200" dirty="0"/>
              <a:t>primary challenge </a:t>
            </a:r>
            <a:r>
              <a:rPr lang="en-US" sz="1200" dirty="0" smtClean="0"/>
              <a:t>to successful completion of this project is gaining access to molecular epidemiological data sources. Additionally</a:t>
            </a:r>
            <a:r>
              <a:rPr lang="en-US" sz="1200" dirty="0"/>
              <a:t>, a potential barrier is gaining access to up to date human and animal disease </a:t>
            </a:r>
            <a:r>
              <a:rPr lang="en-US" sz="1200" dirty="0" smtClean="0"/>
              <a:t>occurrence </a:t>
            </a:r>
            <a:r>
              <a:rPr lang="en-US" sz="1200" dirty="0"/>
              <a:t>and case count datasets </a:t>
            </a:r>
            <a:r>
              <a:rPr lang="en-US" sz="1200" dirty="0" smtClean="0"/>
              <a:t>(population level data) to </a:t>
            </a:r>
            <a:r>
              <a:rPr lang="en-US" sz="1200" dirty="0"/>
              <a:t>better model the spread of </a:t>
            </a:r>
            <a:r>
              <a:rPr lang="en-US" sz="1200" dirty="0" smtClean="0"/>
              <a:t>our selected diseases</a:t>
            </a:r>
            <a:r>
              <a:rPr lang="en-US" sz="1200" dirty="0"/>
              <a:t>. While the scientific community is moving toward open access data sharing practices, barriers still exist to free and public sharing of large data sets. A small budget is allocated to purchase data sets in cases </a:t>
            </a:r>
            <a:r>
              <a:rPr lang="en-US" sz="1200" dirty="0" smtClean="0"/>
              <a:t>where collaboration </a:t>
            </a:r>
            <a:r>
              <a:rPr lang="en-US" sz="1200" dirty="0"/>
              <a:t>is not possible</a:t>
            </a:r>
            <a:r>
              <a:rPr lang="en-US" sz="1200" dirty="0" smtClean="0"/>
              <a:t>. These risks will be mitigated by collaborating with government agencies and public academic organizations to obtain the necessary data to validate, verify, and evaluate the necessary models. Accuracy is imperative.</a:t>
            </a:r>
            <a:endParaRPr lang="en-US" sz="1200" dirty="0"/>
          </a:p>
        </p:txBody>
      </p:sp>
      <p:sp>
        <p:nvSpPr>
          <p:cNvPr id="29" name="TextBox 28"/>
          <p:cNvSpPr txBox="1"/>
          <p:nvPr/>
        </p:nvSpPr>
        <p:spPr>
          <a:xfrm>
            <a:off x="1636297" y="529393"/>
            <a:ext cx="4296369" cy="307777"/>
          </a:xfrm>
          <a:prstGeom prst="rect">
            <a:avLst/>
          </a:prstGeom>
          <a:noFill/>
        </p:spPr>
        <p:txBody>
          <a:bodyPr wrap="none" rtlCol="0">
            <a:spAutoFit/>
          </a:bodyPr>
          <a:lstStyle/>
          <a:p>
            <a:r>
              <a:rPr lang="en-US" sz="1400" dirty="0" smtClean="0"/>
              <a:t>Andrew Huff, Ph.D., </a:t>
            </a:r>
            <a:r>
              <a:rPr lang="en-US" sz="1400" dirty="0" err="1" smtClean="0"/>
              <a:t>EcoHealth</a:t>
            </a:r>
            <a:r>
              <a:rPr lang="en-US" sz="1400" dirty="0" smtClean="0"/>
              <a:t> Alliance - Proprietary</a:t>
            </a:r>
            <a:endParaRPr lang="en-US" sz="1400" dirty="0"/>
          </a:p>
        </p:txBody>
      </p:sp>
      <p:sp>
        <p:nvSpPr>
          <p:cNvPr id="30" name="Rectangle 29"/>
          <p:cNvSpPr/>
          <p:nvPr/>
        </p:nvSpPr>
        <p:spPr>
          <a:xfrm>
            <a:off x="182877" y="1145104"/>
            <a:ext cx="4470145" cy="2677656"/>
          </a:xfrm>
          <a:prstGeom prst="rect">
            <a:avLst/>
          </a:prstGeom>
        </p:spPr>
        <p:txBody>
          <a:bodyPr wrap="square">
            <a:spAutoFit/>
          </a:bodyPr>
          <a:lstStyle/>
          <a:p>
            <a:r>
              <a:rPr lang="en-US" sz="1200" dirty="0"/>
              <a:t>The spread of infectious disease through animal populations has the potential to degrade animal production systems, expose food systems to dangerous pathogens, stagnate the economy, and put the health of humans and animals at risk. </a:t>
            </a:r>
            <a:r>
              <a:rPr lang="en-US" sz="1200" dirty="0" smtClean="0"/>
              <a:t>There </a:t>
            </a:r>
            <a:r>
              <a:rPr lang="en-US" sz="1200" dirty="0"/>
              <a:t>is a </a:t>
            </a:r>
            <a:r>
              <a:rPr lang="en-US" sz="1200" dirty="0" smtClean="0"/>
              <a:t>need </a:t>
            </a:r>
            <a:r>
              <a:rPr lang="en-US" sz="1200" dirty="0"/>
              <a:t>for tools that can anticipate these outbreaks before they happen, to maintain the health and sustainability of these highly interconnected biological systems. </a:t>
            </a:r>
            <a:r>
              <a:rPr lang="en-US" sz="1200" dirty="0" smtClean="0"/>
              <a:t>The goal of this project </a:t>
            </a:r>
            <a:r>
              <a:rPr lang="en-US" sz="1200" dirty="0"/>
              <a:t>is to </a:t>
            </a:r>
            <a:r>
              <a:rPr lang="en-US" sz="1200" dirty="0" smtClean="0"/>
              <a:t>conduct the necessary research and development </a:t>
            </a:r>
            <a:r>
              <a:rPr lang="en-US" sz="1200" dirty="0"/>
              <a:t>that will make </a:t>
            </a:r>
            <a:r>
              <a:rPr lang="en-US" sz="1200" dirty="0" smtClean="0"/>
              <a:t>accurate infectious </a:t>
            </a:r>
            <a:r>
              <a:rPr lang="en-US" sz="1200" dirty="0"/>
              <a:t>disease </a:t>
            </a:r>
            <a:r>
              <a:rPr lang="en-US" sz="1200" dirty="0" smtClean="0"/>
              <a:t>forecasts a reality. The follow-on technology, after the 24 -36 month R&amp;D period, needs to be easy </a:t>
            </a:r>
            <a:r>
              <a:rPr lang="en-US" sz="1200" dirty="0"/>
              <a:t>for non scientists to </a:t>
            </a:r>
            <a:r>
              <a:rPr lang="en-US" sz="1200" dirty="0" smtClean="0"/>
              <a:t>use and understand, </a:t>
            </a:r>
            <a:r>
              <a:rPr lang="en-US" sz="1200" dirty="0"/>
              <a:t>and actionable to the U.S. government across multiple departments and </a:t>
            </a:r>
            <a:r>
              <a:rPr lang="en-US" sz="1200" dirty="0" smtClean="0"/>
              <a:t>agencies responsible for human and animal health. DoD and its partner agencies will benefit.</a:t>
            </a:r>
            <a:endParaRPr lang="en-US" sz="1200" dirty="0"/>
          </a:p>
        </p:txBody>
      </p:sp>
      <p:sp>
        <p:nvSpPr>
          <p:cNvPr id="31" name="TextBox 30"/>
          <p:cNvSpPr txBox="1"/>
          <p:nvPr/>
        </p:nvSpPr>
        <p:spPr>
          <a:xfrm>
            <a:off x="2516789" y="6611779"/>
            <a:ext cx="4110421" cy="246221"/>
          </a:xfrm>
          <a:prstGeom prst="rect">
            <a:avLst/>
          </a:prstGeom>
          <a:noFill/>
        </p:spPr>
        <p:txBody>
          <a:bodyPr wrap="none" rtlCol="0">
            <a:spAutoFit/>
          </a:bodyPr>
          <a:lstStyle/>
          <a:p>
            <a:r>
              <a:rPr lang="en-US" sz="1000" dirty="0" smtClean="0"/>
              <a:t>Technical Area 13: Multi-Scale Models of infectious </a:t>
            </a:r>
            <a:r>
              <a:rPr lang="en-US" sz="1000" smtClean="0"/>
              <a:t>Disease Dynamics</a:t>
            </a:r>
            <a:endParaRPr lang="en-US" sz="1000" dirty="0"/>
          </a:p>
        </p:txBody>
      </p:sp>
    </p:spTree>
    <p:extLst>
      <p:ext uri="{BB962C8B-B14F-4D97-AF65-F5344CB8AC3E}">
        <p14:creationId xmlns:p14="http://schemas.microsoft.com/office/powerpoint/2010/main" val="3605454896"/>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tx1"/>
          </a:solidFill>
        </a:ln>
      </a:spPr>
      <a:bodyPr rtlCol="0" anchor="ct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auto">
        <a:noFill/>
        <a:ln w="22225">
          <a:solidFill>
            <a:schemeClr val="tx1"/>
          </a:solidFill>
          <a:round/>
          <a:headEnd/>
          <a:tailEnd/>
        </a:ln>
        <a:extLst>
          <a:ext uri="{909E8E84-426E-40DD-AFC4-6F175D3DCCD1}">
            <a14:hiddenFill xmlns:a14="http://schemas.microsoft.com/office/drawing/2010/main">
              <a:noFill/>
            </a14:hiddenFill>
          </a:ext>
        </a:extLst>
      </a:spPr>
      <a:bodyPr/>
      <a:lst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114</TotalTime>
  <Words>523</Words>
  <Application>Microsoft Macintosh PowerPoint</Application>
  <PresentationFormat>On-screen Show (4:3)</PresentationFormat>
  <Paragraphs>18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MS PGothic</vt:lpstr>
      <vt:lpstr>Tahoma</vt:lpstr>
      <vt:lpstr>Times New Roman</vt:lpstr>
      <vt:lpstr>Arial</vt:lpstr>
      <vt:lpstr>blank</vt:lpstr>
      <vt:lpstr>Magma: Aggregating and Bootstrapping Multi-Scale Disease Models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RS Information Systems</dc:creator>
  <cp:lastModifiedBy>Andrew Huff</cp:lastModifiedBy>
  <cp:revision>41</cp:revision>
  <cp:lastPrinted>2011-09-22T20:00:03Z</cp:lastPrinted>
  <dcterms:created xsi:type="dcterms:W3CDTF">2012-08-31T18:33:20Z</dcterms:created>
  <dcterms:modified xsi:type="dcterms:W3CDTF">2016-04-04T19:45:00Z</dcterms:modified>
</cp:coreProperties>
</file>